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D0F2A-5F4A-4849-BEA4-60E8DBCA6C2F}" type="datetimeFigureOut">
              <a:rPr lang="es-PA" smtClean="0"/>
              <a:t>02/22/2016</a:t>
            </a:fld>
            <a:endParaRPr lang="es-PA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A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A7545F-6D0B-4701-B6FC-65A5B920BEC3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90941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7545F-6D0B-4701-B6FC-65A5B920BEC3}" type="slidenum">
              <a:rPr lang="es-PA" smtClean="0"/>
              <a:t>2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650777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86D6-6C59-43BF-B58F-FEAFE6E06208}" type="datetime1">
              <a:rPr lang="es-PA" smtClean="0"/>
              <a:t>02/22/2016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4C1C71D-0F11-4929-B901-96D0C0377768}" type="slidenum">
              <a:rPr lang="es-PA" smtClean="0"/>
              <a:t>‹Nº›</a:t>
            </a:fld>
            <a:endParaRPr lang="es-PA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757B-9482-44B8-A482-9EAC270790B2}" type="datetime1">
              <a:rPr lang="es-PA" smtClean="0"/>
              <a:t>02/22/2016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1C71D-0F11-4929-B901-96D0C037776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083C0-C84E-47D2-AEB8-0BD85A2E2F3B}" type="datetime1">
              <a:rPr lang="es-PA" smtClean="0"/>
              <a:t>02/22/2016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1C71D-0F11-4929-B901-96D0C037776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ADA3-9C0C-4B9F-83ED-7328A57F485B}" type="datetime1">
              <a:rPr lang="es-PA" smtClean="0"/>
              <a:t>02/22/2016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1C71D-0F11-4929-B901-96D0C037776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8014-C6E7-4650-AF05-4A15EF7F9E76}" type="datetime1">
              <a:rPr lang="es-PA" smtClean="0"/>
              <a:t>02/22/2016</a:t>
            </a:fld>
            <a:endParaRPr lang="es-PA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1C71D-0F11-4929-B901-96D0C0377768}" type="slidenum">
              <a:rPr lang="es-PA" smtClean="0"/>
              <a:t>‹Nº›</a:t>
            </a:fld>
            <a:endParaRPr lang="es-P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2A08E-F434-43C3-9933-AED255490F83}" type="datetime1">
              <a:rPr lang="es-PA" smtClean="0"/>
              <a:t>02/22/2016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1C71D-0F11-4929-B901-96D0C037776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775F-39D5-41D0-AAAD-A40AC392EFBA}" type="datetime1">
              <a:rPr lang="es-PA" smtClean="0"/>
              <a:t>02/22/2016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1C71D-0F11-4929-B901-96D0C037776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3C70-3A76-44EA-A753-02995CC9C5B5}" type="datetime1">
              <a:rPr lang="es-PA" smtClean="0"/>
              <a:t>02/22/2016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1C71D-0F11-4929-B901-96D0C037776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3483E-C23F-4A6A-A139-274352949EB8}" type="datetime1">
              <a:rPr lang="es-PA" smtClean="0"/>
              <a:t>02/22/2016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1C71D-0F11-4929-B901-96D0C037776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EB1D-8123-49CB-A1FF-FFAEE6EEDC9F}" type="datetime1">
              <a:rPr lang="es-PA" smtClean="0"/>
              <a:t>02/22/2016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1C71D-0F11-4929-B901-96D0C0377768}" type="slidenum">
              <a:rPr lang="es-PA" smtClean="0"/>
              <a:t>‹Nº›</a:t>
            </a:fld>
            <a:endParaRPr lang="es-PA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A74B-8746-4EF3-99CB-2B14447AB09E}" type="datetime1">
              <a:rPr lang="es-PA" smtClean="0"/>
              <a:t>02/22/2016</a:t>
            </a:fld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1C71D-0F11-4929-B901-96D0C0377768}" type="slidenum">
              <a:rPr lang="es-PA" smtClean="0"/>
              <a:t>‹Nº›</a:t>
            </a:fld>
            <a:endParaRPr lang="es-PA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D351F60-F934-42C8-A039-4195B74D1A66}" type="datetime1">
              <a:rPr lang="es-PA" smtClean="0"/>
              <a:t>02/22/2016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4C1C71D-0F11-4929-B901-96D0C0377768}" type="slidenum">
              <a:rPr lang="es-PA" smtClean="0"/>
              <a:t>‹Nº›</a:t>
            </a:fld>
            <a:endParaRPr lang="es-PA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ixabay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b="1" dirty="0" smtClean="0"/>
              <a:t>LOS NÚMEROS RACIONALES</a:t>
            </a:r>
            <a:endParaRPr lang="es-PA" b="1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72" y="1752600"/>
            <a:ext cx="6192655" cy="4373563"/>
          </a:xfrm>
          <a:solidFill>
            <a:schemeClr val="bg2">
              <a:lumMod val="75000"/>
            </a:schemeClr>
          </a:solidFill>
        </p:spPr>
      </p:pic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166499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/>
              <a:t>Concepto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s-PA" dirty="0" smtClean="0"/>
              <a:t>Los números fraccionarios forman el conjunto de los números racionales, que se representan mediante el símbolo </a:t>
            </a:r>
            <a:endParaRPr lang="es-PA" dirty="0"/>
          </a:p>
        </p:txBody>
      </p:sp>
      <p:pic>
        <p:nvPicPr>
          <p:cNvPr id="5" name="4 Imagen" descr="\mathbb{Q}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564904"/>
            <a:ext cx="288032" cy="360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7" name="Picture 3" descr="C:\Users\Portal_A\Desktop\imagenes educativas2\fraction-27885_960_72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212976"/>
            <a:ext cx="2592288" cy="2781590"/>
          </a:xfrm>
          <a:prstGeom prst="roundRect">
            <a:avLst>
              <a:gd name="adj" fmla="val 8594"/>
            </a:avLst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506087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/>
              <a:t>Concepto de número racional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PA" dirty="0" smtClean="0"/>
              <a:t>Todo par ordenado de números enteros (x, y), con y ≠0, representa una fracción x/y, es decir, un número racional, como,  </a:t>
            </a:r>
            <a:r>
              <a:rPr lang="es-PA" i="1" dirty="0" smtClean="0"/>
              <a:t>por ejemplo,</a:t>
            </a:r>
          </a:p>
          <a:p>
            <a:pPr marL="114300" indent="0">
              <a:buNone/>
            </a:pPr>
            <a:r>
              <a:rPr lang="es-PA" i="1" dirty="0" smtClean="0"/>
              <a:t> 3 /2, -2/4 o 0/5.</a:t>
            </a:r>
          </a:p>
          <a:p>
            <a:r>
              <a:rPr lang="es-PA" dirty="0" smtClean="0"/>
              <a:t>Si el denominador es 1, la fracción equivale al número entero del numerador.</a:t>
            </a:r>
          </a:p>
          <a:p>
            <a:pPr marL="114300" indent="0">
              <a:buNone/>
            </a:pPr>
            <a:r>
              <a:rPr lang="es-PA" dirty="0" smtClean="0"/>
              <a:t>m/1=m</a:t>
            </a:r>
          </a:p>
          <a:p>
            <a:r>
              <a:rPr lang="es-PA" dirty="0" smtClean="0"/>
              <a:t>Por tanto, los números enteros pueden considerarse comprendidos en los racionales.</a:t>
            </a:r>
          </a:p>
          <a:p>
            <a:pPr marL="114300" indent="0">
              <a:buNone/>
            </a:pPr>
            <a:endParaRPr lang="es-PA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41736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A" dirty="0" smtClean="0"/>
              <a:t>Ubicación en la recta numérica 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A" dirty="0" smtClean="0"/>
              <a:t>Para representar los números racionales en la recta numérica, se traza, en primer lugar, una línea recta y en ella se marca un punto, que representa el cero.  A la derecha y a la izquierda del cero se hacen distintas señales a igual distancia entre ellas, que representan números enteros como -2, -1.0, +1, +2 ,etc.</a:t>
            </a:r>
            <a:endParaRPr lang="es-PA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307530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PA" dirty="0" smtClean="0"/>
              <a:t>Ejemplo de Ubicación de los números en la recta numérica</a:t>
            </a:r>
            <a:endParaRPr lang="es-PA" dirty="0"/>
          </a:p>
        </p:txBody>
      </p:sp>
      <p:pic>
        <p:nvPicPr>
          <p:cNvPr id="3" name="2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2" y="2484486"/>
            <a:ext cx="6638252" cy="2171175"/>
          </a:xfrm>
        </p:spPr>
      </p:pic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529994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PA" dirty="0" smtClean="0"/>
              <a:t>Representar una fracción en la recta numérica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A" dirty="0" smtClean="0"/>
              <a:t>Para representar una fracción, se divide cada una de estas unidades por el número que hay en el denominador y se toma el número de partes que indica el numerador.  Por ejemplo, el denominador de la fracción 4/5 indica que cada unidad se divide en 5 partes:</a:t>
            </a:r>
          </a:p>
          <a:p>
            <a:pPr marL="114300" indent="0">
              <a:buNone/>
            </a:pPr>
            <a:endParaRPr lang="es-PA" dirty="0"/>
          </a:p>
        </p:txBody>
      </p:sp>
      <p:pic>
        <p:nvPicPr>
          <p:cNvPr id="2050" name="Picture 2" descr="C:\Users\Portal_A\Desktop\4_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972" y="4670954"/>
            <a:ext cx="7046913" cy="1270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74851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/>
              <a:t>Bibliografía e infografía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s-PA" dirty="0" smtClean="0"/>
              <a:t>El Mentor de Matemáticas. Océano.</a:t>
            </a:r>
          </a:p>
          <a:p>
            <a:r>
              <a:rPr lang="es-PA" dirty="0" smtClean="0">
                <a:hlinkClick r:id="rId2"/>
              </a:rPr>
              <a:t>https://pixabay.com</a:t>
            </a:r>
            <a:endParaRPr lang="es-PA" dirty="0" smtClean="0"/>
          </a:p>
          <a:p>
            <a:r>
              <a:rPr lang="es-PA" dirty="0" smtClean="0"/>
              <a:t>Contenidos digitales.ulp.edu.ar</a:t>
            </a:r>
          </a:p>
          <a:p>
            <a:endParaRPr lang="es-PA" dirty="0" smtClean="0"/>
          </a:p>
          <a:p>
            <a:endParaRPr lang="es-PA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804349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395536" y="2276873"/>
            <a:ext cx="7632848" cy="1754326"/>
          </a:xfrm>
          <a:prstGeom prst="rect">
            <a:avLst/>
          </a:prstGeom>
          <a:gradFill flip="none" rotWithShape="1">
            <a:gsLst>
              <a:gs pos="0">
                <a:srgbClr val="99FF33">
                  <a:tint val="66000"/>
                  <a:satMod val="160000"/>
                </a:srgbClr>
              </a:gs>
              <a:gs pos="50000">
                <a:srgbClr val="99FF33">
                  <a:tint val="44500"/>
                  <a:satMod val="160000"/>
                </a:srgbClr>
              </a:gs>
              <a:gs pos="100000">
                <a:srgbClr val="99FF33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s-ES" sz="5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2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es-E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MUCHAS GRACIAS…</a:t>
            </a:r>
            <a:endParaRPr lang="es-E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2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029" name="Picture 5" descr="C:\Users\Portal_A\Desktop\numero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042" y="4574162"/>
            <a:ext cx="1729698" cy="19958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Portal_A\Desktop\numero do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88032"/>
            <a:ext cx="1599231" cy="1700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Autor:  Editorial Océano.  Colaborador :  Lourdes Barreno , Portal Educa Panamá.</a:t>
            </a:r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379976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173</TotalTime>
  <Words>372</Words>
  <Application>Microsoft Office PowerPoint</Application>
  <PresentationFormat>Presentación en pantalla (4:3)</PresentationFormat>
  <Paragraphs>29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Boticario</vt:lpstr>
      <vt:lpstr>LOS NÚMEROS RACIONALES</vt:lpstr>
      <vt:lpstr>Concepto</vt:lpstr>
      <vt:lpstr>Concepto de número racional</vt:lpstr>
      <vt:lpstr>Ubicación en la recta numérica </vt:lpstr>
      <vt:lpstr>Ejemplo de Ubicación de los números en la recta numérica</vt:lpstr>
      <vt:lpstr>Representar una fracción en la recta numérica</vt:lpstr>
      <vt:lpstr>Bibliografía e infografía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NÚMEROS RACIONALES</dc:title>
  <dc:creator>Portal_A</dc:creator>
  <cp:lastModifiedBy>Portal_A</cp:lastModifiedBy>
  <cp:revision>19</cp:revision>
  <dcterms:created xsi:type="dcterms:W3CDTF">2016-02-19T13:47:06Z</dcterms:created>
  <dcterms:modified xsi:type="dcterms:W3CDTF">2016-02-22T15:12:44Z</dcterms:modified>
</cp:coreProperties>
</file>