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x-wav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65" r:id="rId4"/>
    <p:sldId id="264" r:id="rId5"/>
    <p:sldId id="267" r:id="rId6"/>
    <p:sldId id="268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32" y="1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7/11/19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7/11/19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2.wav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3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2"/>
            <a:ext cx="9068586" cy="3240591"/>
          </a:xfrm>
        </p:spPr>
        <p:txBody>
          <a:bodyPr/>
          <a:lstStyle/>
          <a:p>
            <a:r>
              <a:rPr lang="es-ES" sz="2000" dirty="0">
                <a:latin typeface="Algerian" panose="04020705040A02060702" pitchFamily="82" charset="0"/>
              </a:rPr>
              <a:t>Ministerio de educaciÓn</a:t>
            </a:r>
            <a:br>
              <a:rPr lang="es-ES" sz="2000" dirty="0">
                <a:latin typeface="Algerian" panose="04020705040A02060702" pitchFamily="82" charset="0"/>
              </a:rPr>
            </a:br>
            <a:r>
              <a:rPr lang="es-ES" sz="2000" dirty="0">
                <a:latin typeface="Algerian" panose="04020705040A02060702" pitchFamily="82" charset="0"/>
              </a:rPr>
              <a:t>mundo mágico de la tecnología en preescolar</a:t>
            </a:r>
            <a:br>
              <a:rPr lang="es-ES" sz="2000" dirty="0">
                <a:latin typeface="Algerian" panose="04020705040A02060702" pitchFamily="82" charset="0"/>
              </a:rPr>
            </a:br>
            <a:r>
              <a:rPr lang="es-ES" sz="2000" dirty="0">
                <a:latin typeface="Algerian" panose="04020705040A02060702" pitchFamily="82" charset="0"/>
              </a:rPr>
              <a:t>modulo # 2</a:t>
            </a:r>
            <a:br>
              <a:rPr lang="es-ES" sz="2000" dirty="0">
                <a:latin typeface="Algerian" panose="04020705040A02060702" pitchFamily="82" charset="0"/>
              </a:rPr>
            </a:br>
            <a:r>
              <a:rPr lang="es-ES" sz="2000" dirty="0">
                <a:latin typeface="Algerian" panose="04020705040A02060702" pitchFamily="82" charset="0"/>
              </a:rPr>
              <a:t>diseño de material interactivo lúdico utilizando la herramienta</a:t>
            </a:r>
            <a:br>
              <a:rPr lang="es-ES" sz="2000" dirty="0">
                <a:latin typeface="Algerian" panose="04020705040A02060702" pitchFamily="82" charset="0"/>
              </a:rPr>
            </a:br>
            <a:r>
              <a:rPr lang="es-ES" sz="2000" dirty="0">
                <a:latin typeface="Algerian" panose="04020705040A02060702" pitchFamily="82" charset="0"/>
              </a:rPr>
              <a:t> power point y el portal Árbol abc</a:t>
            </a:r>
            <a:br>
              <a:rPr lang="es-ES" sz="2000" dirty="0">
                <a:latin typeface="Algerian" panose="04020705040A02060702" pitchFamily="82" charset="0"/>
              </a:rPr>
            </a:br>
            <a:r>
              <a:rPr lang="es-ES" sz="2000" dirty="0">
                <a:latin typeface="Algerian" panose="04020705040A02060702" pitchFamily="82" charset="0"/>
              </a:rPr>
              <a:t>elaborado por:</a:t>
            </a:r>
            <a:br>
              <a:rPr lang="es-ES" sz="2000" dirty="0">
                <a:latin typeface="Algerian" panose="04020705040A02060702" pitchFamily="82" charset="0"/>
              </a:rPr>
            </a:br>
            <a:r>
              <a:rPr lang="es-ES" sz="2000" dirty="0">
                <a:latin typeface="Algerian" panose="04020705040A02060702" pitchFamily="82" charset="0"/>
              </a:rPr>
              <a:t>Ariatna </a:t>
            </a:r>
            <a:r>
              <a:rPr lang="es-ES" sz="2000" dirty="0" smtClean="0">
                <a:latin typeface="Algerian" panose="04020705040A02060702" pitchFamily="82" charset="0"/>
              </a:rPr>
              <a:t>Castrellón </a:t>
            </a:r>
            <a:r>
              <a:rPr lang="es-ES" sz="2000" dirty="0">
                <a:latin typeface="Algerian" panose="04020705040A02060702" pitchFamily="82" charset="0"/>
              </a:rPr>
              <a:t>serrano</a:t>
            </a:r>
            <a:br>
              <a:rPr lang="es-ES" sz="2000" dirty="0">
                <a:latin typeface="Algerian" panose="04020705040A02060702" pitchFamily="82" charset="0"/>
              </a:rPr>
            </a:br>
            <a:r>
              <a:rPr lang="es-ES" sz="2000" dirty="0">
                <a:latin typeface="Algerian" panose="04020705040A02060702" pitchFamily="82" charset="0"/>
              </a:rPr>
              <a:t>9-176-152</a:t>
            </a:r>
            <a:br>
              <a:rPr lang="es-ES" sz="2000" dirty="0">
                <a:latin typeface="Algerian" panose="04020705040A02060702" pitchFamily="82" charset="0"/>
              </a:rPr>
            </a:br>
            <a:r>
              <a:rPr lang="es-ES" sz="2000" dirty="0">
                <a:latin typeface="Algerian" panose="04020705040A02060702" pitchFamily="82" charset="0"/>
              </a:rPr>
              <a:t/>
            </a:r>
            <a:br>
              <a:rPr lang="es-ES" sz="2000" dirty="0">
                <a:latin typeface="Algerian" panose="04020705040A02060702" pitchFamily="82" charset="0"/>
              </a:rPr>
            </a:br>
            <a:r>
              <a:rPr lang="es-ES" sz="2000" dirty="0">
                <a:latin typeface="Algerian" panose="04020705040A02060702" pitchFamily="82" charset="0"/>
              </a:rPr>
              <a:t>29 de mayo de 2019</a:t>
            </a:r>
          </a:p>
        </p:txBody>
      </p:sp>
    </p:spTree>
    <p:extLst>
      <p:ext uri="{BB962C8B-B14F-4D97-AF65-F5344CB8AC3E}">
        <p14:creationId xmlns:p14="http://schemas.microsoft.com/office/powerpoint/2010/main" val="743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73" y="4323407"/>
            <a:ext cx="2143125" cy="21431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218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4618426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Por medio de la realización de este trabajo se pretende llegar a conocer un poco más acerca de uno de los aspectos más importantes en el desarrollo de los niños en la etapa de la infancia. Actividades lúdicas en el mundo tecnología.</a:t>
            </a:r>
          </a:p>
          <a:p>
            <a:pPr marL="0" indent="0" algn="just">
              <a:buNone/>
            </a:pPr>
            <a:r>
              <a:rPr lang="es-ES" dirty="0"/>
              <a:t>La etapa de Educación Inicial oscila entre los 3 y 6 años, las actividades lúdicas se convierten en una actividad cotidiana, su desarrollo evolutivo en gran medida está marcado por el ejercicio y práctica de las mismas que se inician en su entorno familiar y más tarde se prolongan hasta su ingreso en el preescolar.</a:t>
            </a:r>
          </a:p>
          <a:p>
            <a:pPr marL="0" indent="0" algn="just">
              <a:buNone/>
            </a:pPr>
            <a:r>
              <a:rPr lang="es-ES" dirty="0"/>
              <a:t>La temática se eligió, por medio del portal Árbol ABC teniendo en cuenta la importancia que el tema de la lúdica; tiene en el proceso de enseñanza-aprendizaje del nivel de preescolar.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60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bomb.wav"/>
          </p:stSnd>
        </p:sndAc>
      </p:transition>
    </mc:Choice>
    <mc:Fallback xmlns="">
      <p:transition>
        <p:cut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Juego </a:t>
            </a:r>
            <a:r>
              <a:rPr lang="es-ES" dirty="0"/>
              <a:t>de los colores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800" y="2103120"/>
            <a:ext cx="4754563" cy="3937072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14328" y="2486722"/>
            <a:ext cx="4754563" cy="24470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Este juego educativo (los colores) ayuda a los estudiantes a facilitar el aprendizaje y despierta la curiosidad por seguir aprendiendo los temas y desarrolla </a:t>
            </a:r>
            <a:r>
              <a:rPr lang="es-ES" sz="2000" dirty="0" smtClean="0"/>
              <a:t>las </a:t>
            </a:r>
            <a:r>
              <a:rPr lang="es-ES" sz="2000" dirty="0"/>
              <a:t>destrezas intelectuales por medio del mismo.</a:t>
            </a:r>
          </a:p>
        </p:txBody>
      </p:sp>
    </p:spTree>
    <p:extLst>
      <p:ext uri="{BB962C8B-B14F-4D97-AF65-F5344CB8AC3E}">
        <p14:creationId xmlns:p14="http://schemas.microsoft.com/office/powerpoint/2010/main" val="4289468447"/>
      </p:ext>
    </p:extLst>
  </p:cSld>
  <p:clrMapOvr>
    <a:masterClrMapping/>
  </p:clrMapOvr>
  <p:transition spd="slow">
    <p:wipe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Juguemos con globos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66800" y="2551814"/>
            <a:ext cx="4790322" cy="306269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sz="2000" dirty="0"/>
              <a:t>Los niños y niñas del pre </a:t>
            </a:r>
            <a:r>
              <a:rPr lang="es-ES" sz="2000" dirty="0" smtClean="0"/>
              <a:t>kínder  </a:t>
            </a:r>
            <a:r>
              <a:rPr lang="es-ES" sz="2000" dirty="0"/>
              <a:t>y </a:t>
            </a:r>
            <a:r>
              <a:rPr lang="es-ES" sz="2000" dirty="0" smtClean="0"/>
              <a:t>kínder </a:t>
            </a:r>
            <a:r>
              <a:rPr lang="es-ES" sz="2000" dirty="0"/>
              <a:t>del CEBG de Zapotillo de Veraguas al realizar este juego experimentaron una gran satisfacción que los ayudó en sus conocimientos, habilidades y competencias para el desenvolvimiento cognitivo.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2" y="1899743"/>
            <a:ext cx="4567646" cy="448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78169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Juegos de </a:t>
            </a:r>
            <a:r>
              <a:rPr lang="es-ES" dirty="0" smtClean="0"/>
              <a:t>memoria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103120"/>
            <a:ext cx="4754563" cy="3499190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0" y="1776549"/>
            <a:ext cx="5307874" cy="2662063"/>
          </a:xfrm>
        </p:spPr>
        <p:txBody>
          <a:bodyPr/>
          <a:lstStyle/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Es muy agradable para combinar el entretenimiento y el aprendizaje.</a:t>
            </a:r>
          </a:p>
          <a:p>
            <a:pPr marL="0" indent="0" algn="just">
              <a:buNone/>
            </a:pPr>
            <a:r>
              <a:rPr lang="es-ES" dirty="0"/>
              <a:t>Desarrolla la memoria visual de los niños y mejora su habilidades para resolver problemas generales.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3" y="3992512"/>
            <a:ext cx="4002725" cy="225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74409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LA CANCIÓN </a:t>
            </a:r>
            <a:r>
              <a:rPr lang="es-ES" b="1" dirty="0" smtClean="0"/>
              <a:t>DE LOS </a:t>
            </a:r>
            <a:r>
              <a:rPr lang="es-ES" b="1" dirty="0"/>
              <a:t>COLORES</a:t>
            </a:r>
            <a:endParaRPr lang="en-U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48" y="1868804"/>
            <a:ext cx="7267303" cy="408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341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CONCLUSIÓN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Se logró el manejo del programa Power Point como herramienta que facilita la labor diaria y hace interesante la labor pedagógica.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La Educación Preescolar fundamentada en el juego desarrolla la socialización, el aprendizaje, nuevos conocimientos, madurez, entre otros.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Se mejoró la práctica pedagógica, a través de actividades lúdicas y herramientas tecnológicas.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Para culminar la actividad se utilizó data personal con el propósito de utilizar el portal Árbol ABC con los alumnos.</a:t>
            </a:r>
          </a:p>
        </p:txBody>
      </p:sp>
    </p:spTree>
    <p:extLst>
      <p:ext uri="{BB962C8B-B14F-4D97-AF65-F5344CB8AC3E}">
        <p14:creationId xmlns:p14="http://schemas.microsoft.com/office/powerpoint/2010/main" val="2075803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dirty="0"/>
              <a:t>FUENTES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PORTAL ÁRBOL ABC.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Juguemos con globos.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Juegos de memorias.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https://wwwbabalonia.com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099" y="2244949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4" name="applause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375</TotalTime>
  <Words>222</Words>
  <Application>Microsoft Macintosh PowerPoint</Application>
  <PresentationFormat>Panorámica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Algerian</vt:lpstr>
      <vt:lpstr>Century Gothic</vt:lpstr>
      <vt:lpstr>Garamond</vt:lpstr>
      <vt:lpstr>Wingdings</vt:lpstr>
      <vt:lpstr>Savon</vt:lpstr>
      <vt:lpstr>Ministerio de educaciÓn mundo mágico de la tecnología en preescolar modulo # 2 diseño de material interactivo lúdico utilizando la herramienta  power point y el portal Árbol abc elaborado por: Ariatna Castrellón serrano 9-176-152  29 de mayo de 2019</vt:lpstr>
      <vt:lpstr>INTRODUCCIÓN</vt:lpstr>
      <vt:lpstr>Juego de los colores</vt:lpstr>
      <vt:lpstr>Juguemos con globos</vt:lpstr>
      <vt:lpstr>Juegos de memoria</vt:lpstr>
      <vt:lpstr>LA CANCIÓN DE LOS COLORES</vt:lpstr>
      <vt:lpstr>CONCLUSIÓN</vt:lpstr>
      <vt:lpstr>FUENTES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mundo mágicos de la tecnología en preescolar Ariatna Castrellòn serrano 9-176-152 29 de mayo de 2019</dc:title>
  <dc:creator>YAZUR CASTRELLON</dc:creator>
  <cp:lastModifiedBy>josefina gaitán</cp:lastModifiedBy>
  <cp:revision>29</cp:revision>
  <dcterms:created xsi:type="dcterms:W3CDTF">2019-05-24T00:19:19Z</dcterms:created>
  <dcterms:modified xsi:type="dcterms:W3CDTF">2019-07-11T14:47:25Z</dcterms:modified>
</cp:coreProperties>
</file>