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5" r:id="rId1"/>
  </p:sldMasterIdLst>
  <p:notesMasterIdLst>
    <p:notesMasterId r:id="rId10"/>
  </p:notesMasterIdLst>
  <p:sldIdLst>
    <p:sldId id="256" r:id="rId2"/>
    <p:sldId id="261" r:id="rId3"/>
    <p:sldId id="275" r:id="rId4"/>
    <p:sldId id="260" r:id="rId5"/>
    <p:sldId id="262" r:id="rId6"/>
    <p:sldId id="276" r:id="rId7"/>
    <p:sldId id="270" r:id="rId8"/>
    <p:sldId id="290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4E38CA-19A9-4457-8BD8-797284F8144C}">
  <a:tblStyle styleId="{8C4E38CA-19A9-4457-8BD8-797284F814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641"/>
  </p:normalViewPr>
  <p:slideViewPr>
    <p:cSldViewPr snapToGrid="0">
      <p:cViewPr varScale="1">
        <p:scale>
          <a:sx n="113" d="100"/>
          <a:sy n="113" d="100"/>
        </p:scale>
        <p:origin x="192" y="26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bd6c00e730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bd6c00e730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f8cf4f0f6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f8cf4f0f6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99f2f57a71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99f2f57a71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g99f2f57a71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8" name="Google Shape;1488;g99f2f57a71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 rot="10800000">
            <a:off x="-2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-62" y="0"/>
            <a:ext cx="9144000" cy="5143500"/>
          </a:xfrm>
          <a:prstGeom prst="rect">
            <a:avLst/>
          </a:prstGeom>
          <a:gradFill>
            <a:gsLst>
              <a:gs pos="0">
                <a:schemeClr val="dk1"/>
              </a:gs>
              <a:gs pos="72000">
                <a:srgbClr val="E7D5BD">
                  <a:alpha val="0"/>
                </a:srgbClr>
              </a:gs>
              <a:gs pos="100000">
                <a:srgbClr val="E7D5BD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11425" y="1071749"/>
            <a:ext cx="5921100" cy="2004300"/>
          </a:xfrm>
          <a:prstGeom prst="rect">
            <a:avLst/>
          </a:prstGeom>
          <a:effectLst>
            <a:outerShdw dist="2857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669350" y="3744775"/>
            <a:ext cx="38052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581" y="94251"/>
            <a:ext cx="765025" cy="890292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8268" y="127805"/>
            <a:ext cx="765025" cy="823185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898" y="4158951"/>
            <a:ext cx="702391" cy="890292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16" name="Google Shape;1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30037" y="4297965"/>
            <a:ext cx="601725" cy="612283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3"/>
          <p:cNvSpPr/>
          <p:nvPr/>
        </p:nvSpPr>
        <p:spPr>
          <a:xfrm>
            <a:off x="-62" y="0"/>
            <a:ext cx="9144000" cy="5143500"/>
          </a:xfrm>
          <a:prstGeom prst="rect">
            <a:avLst/>
          </a:prstGeom>
          <a:gradFill>
            <a:gsLst>
              <a:gs pos="0">
                <a:schemeClr val="dk1"/>
              </a:gs>
              <a:gs pos="72000">
                <a:srgbClr val="E7D5BD">
                  <a:alpha val="0"/>
                </a:srgbClr>
              </a:gs>
              <a:gs pos="100000">
                <a:srgbClr val="E7D5BD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8" name="Google Shape;298;p33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>
            <a:off x="-2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581" y="94251"/>
            <a:ext cx="765025" cy="890292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300" name="Google Shape;30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8268" y="127805"/>
            <a:ext cx="765025" cy="823185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301" name="Google Shape;30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898" y="4158951"/>
            <a:ext cx="702391" cy="890292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302" name="Google Shape;302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30037" y="4297965"/>
            <a:ext cx="601725" cy="612283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4"/>
          <p:cNvSpPr/>
          <p:nvPr/>
        </p:nvSpPr>
        <p:spPr>
          <a:xfrm>
            <a:off x="-62" y="0"/>
            <a:ext cx="9144000" cy="5143500"/>
          </a:xfrm>
          <a:prstGeom prst="rect">
            <a:avLst/>
          </a:prstGeom>
          <a:gradFill>
            <a:gsLst>
              <a:gs pos="0">
                <a:schemeClr val="dk1"/>
              </a:gs>
              <a:gs pos="72000">
                <a:srgbClr val="E7D5BD">
                  <a:alpha val="0"/>
                </a:srgbClr>
              </a:gs>
              <a:gs pos="100000">
                <a:srgbClr val="E7D5BD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5" name="Google Shape;305;p34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 rot="10800000">
            <a:off x="-2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6" name="Google Shape;306;p34"/>
          <p:cNvGrpSpPr/>
          <p:nvPr/>
        </p:nvGrpSpPr>
        <p:grpSpPr>
          <a:xfrm>
            <a:off x="330581" y="582326"/>
            <a:ext cx="765050" cy="3587688"/>
            <a:chOff x="330581" y="582326"/>
            <a:chExt cx="765050" cy="3587688"/>
          </a:xfrm>
        </p:grpSpPr>
        <p:pic>
          <p:nvPicPr>
            <p:cNvPr id="307" name="Google Shape;307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30606" y="582326"/>
              <a:ext cx="765025" cy="89029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pic>
        <p:pic>
          <p:nvPicPr>
            <p:cNvPr id="308" name="Google Shape;308;p3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0581" y="3346830"/>
              <a:ext cx="765025" cy="82318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pic>
        <p:pic>
          <p:nvPicPr>
            <p:cNvPr id="309" name="Google Shape;309;p3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1910" y="1964576"/>
              <a:ext cx="702391" cy="89029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pic>
      </p:grpSp>
      <p:grpSp>
        <p:nvGrpSpPr>
          <p:cNvPr id="310" name="Google Shape;310;p34"/>
          <p:cNvGrpSpPr/>
          <p:nvPr/>
        </p:nvGrpSpPr>
        <p:grpSpPr>
          <a:xfrm>
            <a:off x="8048381" y="582326"/>
            <a:ext cx="765050" cy="3587688"/>
            <a:chOff x="8048381" y="582326"/>
            <a:chExt cx="765050" cy="3587688"/>
          </a:xfrm>
        </p:grpSpPr>
        <p:pic>
          <p:nvPicPr>
            <p:cNvPr id="311" name="Google Shape;311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48406" y="582326"/>
              <a:ext cx="765025" cy="89029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pic>
        <p:pic>
          <p:nvPicPr>
            <p:cNvPr id="312" name="Google Shape;312;p3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048381" y="3346830"/>
              <a:ext cx="765025" cy="82318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pic>
        <p:pic>
          <p:nvPicPr>
            <p:cNvPr id="313" name="Google Shape;313;p3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079710" y="1964576"/>
              <a:ext cx="702391" cy="89029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2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5"/>
          <p:cNvSpPr/>
          <p:nvPr/>
        </p:nvSpPr>
        <p:spPr>
          <a:xfrm>
            <a:off x="-62" y="0"/>
            <a:ext cx="9144000" cy="5143500"/>
          </a:xfrm>
          <a:prstGeom prst="rect">
            <a:avLst/>
          </a:prstGeom>
          <a:gradFill>
            <a:gsLst>
              <a:gs pos="0">
                <a:schemeClr val="dk1"/>
              </a:gs>
              <a:gs pos="72000">
                <a:srgbClr val="E7D5BD">
                  <a:alpha val="0"/>
                </a:srgbClr>
              </a:gs>
              <a:gs pos="100000">
                <a:srgbClr val="E7D5BD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6" name="Google Shape;316;p35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 rot="10800000" flipH="1">
            <a:off x="-2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8393" y="94251"/>
            <a:ext cx="765025" cy="890292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318" name="Google Shape;31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8381" y="4192505"/>
            <a:ext cx="765025" cy="823185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319" name="Google Shape;31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898" y="94251"/>
            <a:ext cx="702391" cy="890292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320" name="Google Shape;320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2249" y="4297965"/>
            <a:ext cx="601725" cy="612283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3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6"/>
          <p:cNvSpPr/>
          <p:nvPr/>
        </p:nvSpPr>
        <p:spPr>
          <a:xfrm>
            <a:off x="-62" y="0"/>
            <a:ext cx="9144000" cy="5143500"/>
          </a:xfrm>
          <a:prstGeom prst="rect">
            <a:avLst/>
          </a:prstGeom>
          <a:gradFill>
            <a:gsLst>
              <a:gs pos="0">
                <a:schemeClr val="dk1"/>
              </a:gs>
              <a:gs pos="72000">
                <a:srgbClr val="E7D5BD">
                  <a:alpha val="0"/>
                </a:srgbClr>
              </a:gs>
              <a:gs pos="100000">
                <a:srgbClr val="E7D5BD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3" name="Google Shape;323;p36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 flipH="1">
            <a:off x="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4" name="Google Shape;324;p36"/>
          <p:cNvGrpSpPr/>
          <p:nvPr/>
        </p:nvGrpSpPr>
        <p:grpSpPr>
          <a:xfrm>
            <a:off x="330568" y="2050205"/>
            <a:ext cx="765037" cy="2999038"/>
            <a:chOff x="330568" y="2050205"/>
            <a:chExt cx="765037" cy="2999038"/>
          </a:xfrm>
        </p:grpSpPr>
        <p:pic>
          <p:nvPicPr>
            <p:cNvPr id="325" name="Google Shape;325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30581" y="4158951"/>
              <a:ext cx="765025" cy="890292"/>
            </a:xfrm>
            <a:prstGeom prst="rect">
              <a:avLst/>
            </a:prstGeom>
            <a:noFill/>
            <a:ln>
              <a:noFill/>
            </a:ln>
            <a:effectLst>
              <a:outerShdw dist="28575" dir="5400000" algn="bl" rotWithShape="0">
                <a:schemeClr val="dk1">
                  <a:alpha val="30000"/>
                </a:schemeClr>
              </a:outerShdw>
            </a:effectLst>
          </p:spPr>
        </p:pic>
        <p:pic>
          <p:nvPicPr>
            <p:cNvPr id="326" name="Google Shape;326;p3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0568" y="2050205"/>
              <a:ext cx="765025" cy="823185"/>
            </a:xfrm>
            <a:prstGeom prst="rect">
              <a:avLst/>
            </a:prstGeom>
            <a:noFill/>
            <a:ln>
              <a:noFill/>
            </a:ln>
            <a:effectLst>
              <a:outerShdw dist="28575" dir="5400000" algn="bl" rotWithShape="0">
                <a:schemeClr val="dk1">
                  <a:alpha val="30000"/>
                </a:schemeClr>
              </a:outerShdw>
            </a:effectLst>
          </p:spPr>
        </p:pic>
        <p:pic>
          <p:nvPicPr>
            <p:cNvPr id="327" name="Google Shape;327;p3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1898" y="3071026"/>
              <a:ext cx="702391" cy="890292"/>
            </a:xfrm>
            <a:prstGeom prst="rect">
              <a:avLst/>
            </a:prstGeom>
            <a:noFill/>
            <a:ln>
              <a:noFill/>
            </a:ln>
            <a:effectLst>
              <a:outerShdw dist="28575" dir="5400000" algn="bl" rotWithShape="0">
                <a:schemeClr val="dk1">
                  <a:alpha val="30000"/>
                </a:schemeClr>
              </a:outerShdw>
            </a:effectLst>
          </p:spPr>
        </p:pic>
      </p:grpSp>
      <p:grpSp>
        <p:nvGrpSpPr>
          <p:cNvPr id="328" name="Google Shape;328;p36"/>
          <p:cNvGrpSpPr/>
          <p:nvPr/>
        </p:nvGrpSpPr>
        <p:grpSpPr>
          <a:xfrm>
            <a:off x="8048393" y="2050205"/>
            <a:ext cx="765037" cy="2999038"/>
            <a:chOff x="330568" y="2050205"/>
            <a:chExt cx="765037" cy="2999038"/>
          </a:xfrm>
        </p:grpSpPr>
        <p:pic>
          <p:nvPicPr>
            <p:cNvPr id="329" name="Google Shape;329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30581" y="4158951"/>
              <a:ext cx="765025" cy="890292"/>
            </a:xfrm>
            <a:prstGeom prst="rect">
              <a:avLst/>
            </a:prstGeom>
            <a:noFill/>
            <a:ln>
              <a:noFill/>
            </a:ln>
            <a:effectLst>
              <a:outerShdw dist="28575" dir="5400000" algn="bl" rotWithShape="0">
                <a:schemeClr val="dk1">
                  <a:alpha val="30000"/>
                </a:schemeClr>
              </a:outerShdw>
            </a:effectLst>
          </p:spPr>
        </p:pic>
        <p:pic>
          <p:nvPicPr>
            <p:cNvPr id="330" name="Google Shape;330;p3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0568" y="2050205"/>
              <a:ext cx="765025" cy="823185"/>
            </a:xfrm>
            <a:prstGeom prst="rect">
              <a:avLst/>
            </a:prstGeom>
            <a:noFill/>
            <a:ln>
              <a:noFill/>
            </a:ln>
            <a:effectLst>
              <a:outerShdw dist="28575" dir="5400000" algn="bl" rotWithShape="0">
                <a:schemeClr val="dk1">
                  <a:alpha val="30000"/>
                </a:schemeClr>
              </a:outerShdw>
            </a:effectLst>
          </p:spPr>
        </p:pic>
        <p:pic>
          <p:nvPicPr>
            <p:cNvPr id="331" name="Google Shape;331;p3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1898" y="3071026"/>
              <a:ext cx="702391" cy="890292"/>
            </a:xfrm>
            <a:prstGeom prst="rect">
              <a:avLst/>
            </a:prstGeom>
            <a:noFill/>
            <a:ln>
              <a:noFill/>
            </a:ln>
            <a:effectLst>
              <a:outerShdw dist="28575" dir="5400000" algn="bl" rotWithShape="0">
                <a:schemeClr val="dk1">
                  <a:alpha val="30000"/>
                </a:schemeClr>
              </a:outerShdw>
            </a:effectLst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/>
          <p:nvPr/>
        </p:nvSpPr>
        <p:spPr>
          <a:xfrm>
            <a:off x="-62" y="0"/>
            <a:ext cx="9144000" cy="5143500"/>
          </a:xfrm>
          <a:prstGeom prst="rect">
            <a:avLst/>
          </a:prstGeom>
          <a:gradFill>
            <a:gsLst>
              <a:gs pos="0">
                <a:schemeClr val="dk1"/>
              </a:gs>
              <a:gs pos="72000">
                <a:srgbClr val="E7D5BD">
                  <a:alpha val="0"/>
                </a:srgbClr>
              </a:gs>
              <a:gs pos="100000">
                <a:srgbClr val="E7D5BD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" name="Google Shape;46;p7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>
            <a:off x="-2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4933800" y="2225000"/>
            <a:ext cx="3497100" cy="22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5179225" y="853275"/>
            <a:ext cx="3006300" cy="1160400"/>
          </a:xfrm>
          <a:prstGeom prst="rect">
            <a:avLst/>
          </a:prstGeom>
          <a:effectLst>
            <a:outerShdw dist="2857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pic>
        <p:nvPicPr>
          <p:cNvPr id="49" name="Google Shape;4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581" y="127805"/>
            <a:ext cx="765025" cy="823185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50" name="Google Shape;50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910" y="4158951"/>
            <a:ext cx="702391" cy="890292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-62" y="0"/>
            <a:ext cx="9144000" cy="5143500"/>
          </a:xfrm>
          <a:prstGeom prst="rect">
            <a:avLst/>
          </a:prstGeom>
          <a:gradFill>
            <a:gsLst>
              <a:gs pos="0">
                <a:schemeClr val="dk1"/>
              </a:gs>
              <a:gs pos="72000">
                <a:srgbClr val="E7D5BD">
                  <a:alpha val="0"/>
                </a:srgbClr>
              </a:gs>
              <a:gs pos="100000">
                <a:srgbClr val="E7D5BD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" name="Google Shape;61;p9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 rot="10800000">
            <a:off x="-2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157500" y="1344347"/>
            <a:ext cx="4829100" cy="501300"/>
          </a:xfrm>
          <a:prstGeom prst="rect">
            <a:avLst/>
          </a:prstGeom>
          <a:effectLst>
            <a:outerShdw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1086000" y="2081327"/>
            <a:ext cx="6972000" cy="23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4" name="Google Shape;6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581" y="94251"/>
            <a:ext cx="765025" cy="890292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65" name="Google Shape;65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8268" y="127805"/>
            <a:ext cx="765025" cy="823185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66" name="Google Shape;66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898" y="4158951"/>
            <a:ext cx="702391" cy="890292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67" name="Google Shape;67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30037" y="4297965"/>
            <a:ext cx="601725" cy="612283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7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>
            <a:off x="-2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/>
          <p:nvPr/>
        </p:nvSpPr>
        <p:spPr>
          <a:xfrm>
            <a:off x="-62" y="0"/>
            <a:ext cx="9144000" cy="5143500"/>
          </a:xfrm>
          <a:prstGeom prst="rect">
            <a:avLst/>
          </a:prstGeom>
          <a:gradFill>
            <a:gsLst>
              <a:gs pos="0">
                <a:schemeClr val="dk1"/>
              </a:gs>
              <a:gs pos="72000">
                <a:srgbClr val="E7D5BD">
                  <a:alpha val="0"/>
                </a:srgbClr>
              </a:gs>
              <a:gs pos="100000">
                <a:srgbClr val="E7D5BD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2" name="Google Shape;13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8406" y="127792"/>
            <a:ext cx="765025" cy="823185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133" name="Google Shape;13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568" y="4158951"/>
            <a:ext cx="765025" cy="890292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134" name="Google Shape;13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79710" y="4158951"/>
            <a:ext cx="702391" cy="890292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135" name="Google Shape;13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2237" y="233252"/>
            <a:ext cx="601725" cy="612283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sp>
        <p:nvSpPr>
          <p:cNvPr id="136" name="Google Shape;136;p17"/>
          <p:cNvSpPr txBox="1">
            <a:spLocks noGrp="1"/>
          </p:cNvSpPr>
          <p:nvPr>
            <p:ph type="title"/>
          </p:nvPr>
        </p:nvSpPr>
        <p:spPr>
          <a:xfrm>
            <a:off x="2364950" y="1585325"/>
            <a:ext cx="4414200" cy="1421700"/>
          </a:xfrm>
          <a:prstGeom prst="rect">
            <a:avLst/>
          </a:prstGeom>
          <a:effectLst>
            <a:outerShdw dist="476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subTitle" idx="1"/>
          </p:nvPr>
        </p:nvSpPr>
        <p:spPr>
          <a:xfrm>
            <a:off x="2365150" y="3356400"/>
            <a:ext cx="4413900" cy="7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3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/>
          <p:nvPr/>
        </p:nvSpPr>
        <p:spPr>
          <a:xfrm>
            <a:off x="-62" y="0"/>
            <a:ext cx="9144000" cy="5143500"/>
          </a:xfrm>
          <a:prstGeom prst="rect">
            <a:avLst/>
          </a:prstGeom>
          <a:gradFill>
            <a:gsLst>
              <a:gs pos="0">
                <a:schemeClr val="dk1"/>
              </a:gs>
              <a:gs pos="72000">
                <a:srgbClr val="E7D5BD">
                  <a:alpha val="0"/>
                </a:srgbClr>
              </a:gs>
              <a:gs pos="100000">
                <a:srgbClr val="E7D5BD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0" name="Google Shape;140;p18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>
            <a:off x="-2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8"/>
          <p:cNvSpPr txBox="1">
            <a:spLocks noGrp="1"/>
          </p:cNvSpPr>
          <p:nvPr>
            <p:ph type="title"/>
          </p:nvPr>
        </p:nvSpPr>
        <p:spPr>
          <a:xfrm>
            <a:off x="803038" y="1300500"/>
            <a:ext cx="3326700" cy="2171100"/>
          </a:xfrm>
          <a:prstGeom prst="rect">
            <a:avLst/>
          </a:prstGeom>
          <a:effectLst>
            <a:outerShdw dist="2857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1"/>
          </p:nvPr>
        </p:nvSpPr>
        <p:spPr>
          <a:xfrm>
            <a:off x="803038" y="3612125"/>
            <a:ext cx="33267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>
            <a:spLocks noGrp="1"/>
          </p:cNvSpPr>
          <p:nvPr>
            <p:ph type="pic" idx="2"/>
          </p:nvPr>
        </p:nvSpPr>
        <p:spPr>
          <a:xfrm>
            <a:off x="4797600" y="755100"/>
            <a:ext cx="3633300" cy="3633300"/>
          </a:xfrm>
          <a:prstGeom prst="roundRect">
            <a:avLst>
              <a:gd name="adj" fmla="val 21643"/>
            </a:avLst>
          </a:prstGeom>
          <a:noFill/>
          <a:ln>
            <a:noFill/>
          </a:ln>
          <a:effectLst>
            <a:outerShdw dist="47625" dir="5400000" algn="bl" rotWithShape="0">
              <a:schemeClr val="dk1">
                <a:alpha val="30000"/>
              </a:schemeClr>
            </a:outerShdw>
          </a:effectLst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/>
          <p:nvPr/>
        </p:nvSpPr>
        <p:spPr>
          <a:xfrm>
            <a:off x="-62" y="0"/>
            <a:ext cx="9144000" cy="5143500"/>
          </a:xfrm>
          <a:prstGeom prst="rect">
            <a:avLst/>
          </a:prstGeom>
          <a:gradFill>
            <a:gsLst>
              <a:gs pos="0">
                <a:schemeClr val="dk1"/>
              </a:gs>
              <a:gs pos="72000">
                <a:srgbClr val="E7D5BD">
                  <a:alpha val="0"/>
                </a:srgbClr>
              </a:gs>
              <a:gs pos="100000">
                <a:srgbClr val="E7D5BD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6" name="Google Shape;146;p19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>
            <a:off x="-2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9"/>
          <p:cNvSpPr txBox="1">
            <a:spLocks noGrp="1"/>
          </p:cNvSpPr>
          <p:nvPr>
            <p:ph type="title"/>
          </p:nvPr>
        </p:nvSpPr>
        <p:spPr>
          <a:xfrm>
            <a:off x="4752213" y="1896838"/>
            <a:ext cx="3410400" cy="572700"/>
          </a:xfrm>
          <a:prstGeom prst="rect">
            <a:avLst/>
          </a:prstGeom>
          <a:effectLst>
            <a:outerShdw dist="2857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subTitle" idx="1"/>
          </p:nvPr>
        </p:nvSpPr>
        <p:spPr>
          <a:xfrm>
            <a:off x="4752213" y="2549463"/>
            <a:ext cx="3410400" cy="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9" name="Google Shape;14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8393" y="94251"/>
            <a:ext cx="765025" cy="890292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150" name="Google Shape;15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8381" y="4192505"/>
            <a:ext cx="765025" cy="823185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151" name="Google Shape;15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898" y="94251"/>
            <a:ext cx="702391" cy="890292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152" name="Google Shape;15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2249" y="4297965"/>
            <a:ext cx="601725" cy="612283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/>
          <p:nvPr/>
        </p:nvSpPr>
        <p:spPr>
          <a:xfrm>
            <a:off x="-62" y="0"/>
            <a:ext cx="9144000" cy="5143500"/>
          </a:xfrm>
          <a:prstGeom prst="rect">
            <a:avLst/>
          </a:prstGeom>
          <a:gradFill>
            <a:gsLst>
              <a:gs pos="0">
                <a:schemeClr val="dk1"/>
              </a:gs>
              <a:gs pos="72000">
                <a:srgbClr val="E7D5BD">
                  <a:alpha val="0"/>
                </a:srgbClr>
              </a:gs>
              <a:gs pos="100000">
                <a:srgbClr val="E7D5BD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5" name="Google Shape;155;p20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 rot="10800000">
            <a:off x="-2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0"/>
          <p:cNvSpPr txBox="1">
            <a:spLocks noGrp="1"/>
          </p:cNvSpPr>
          <p:nvPr>
            <p:ph type="title"/>
          </p:nvPr>
        </p:nvSpPr>
        <p:spPr>
          <a:xfrm>
            <a:off x="1121013" y="1896850"/>
            <a:ext cx="3410400" cy="572700"/>
          </a:xfrm>
          <a:prstGeom prst="rect">
            <a:avLst/>
          </a:prstGeom>
          <a:effectLst>
            <a:outerShdw dist="2857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1"/>
          </p:nvPr>
        </p:nvSpPr>
        <p:spPr>
          <a:xfrm>
            <a:off x="1121013" y="2549475"/>
            <a:ext cx="3410400" cy="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8" name="Google Shape;15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8393" y="94239"/>
            <a:ext cx="765025" cy="890292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159" name="Google Shape;15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581" y="4192505"/>
            <a:ext cx="765025" cy="823185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160" name="Google Shape;16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79710" y="4158951"/>
            <a:ext cx="702391" cy="890292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161" name="Google Shape;16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2237" y="233252"/>
            <a:ext cx="601725" cy="612283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2"/>
          <p:cNvSpPr/>
          <p:nvPr/>
        </p:nvSpPr>
        <p:spPr>
          <a:xfrm>
            <a:off x="-62" y="0"/>
            <a:ext cx="9144000" cy="5143500"/>
          </a:xfrm>
          <a:prstGeom prst="rect">
            <a:avLst/>
          </a:prstGeom>
          <a:gradFill>
            <a:gsLst>
              <a:gs pos="0">
                <a:schemeClr val="dk1"/>
              </a:gs>
              <a:gs pos="72000">
                <a:srgbClr val="E7D5BD">
                  <a:alpha val="0"/>
                </a:srgbClr>
              </a:gs>
              <a:gs pos="100000">
                <a:srgbClr val="E7D5BD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4" name="Google Shape;284;p32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 rot="10800000">
            <a:off x="-2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2"/>
          <p:cNvSpPr txBox="1">
            <a:spLocks noGrp="1"/>
          </p:cNvSpPr>
          <p:nvPr>
            <p:ph type="title"/>
          </p:nvPr>
        </p:nvSpPr>
        <p:spPr>
          <a:xfrm>
            <a:off x="3071988" y="840569"/>
            <a:ext cx="3000000" cy="873000"/>
          </a:xfrm>
          <a:prstGeom prst="rect">
            <a:avLst/>
          </a:prstGeom>
          <a:effectLst>
            <a:outerShdw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2"/>
          <p:cNvSpPr txBox="1">
            <a:spLocks noGrp="1"/>
          </p:cNvSpPr>
          <p:nvPr>
            <p:ph type="subTitle" idx="1"/>
          </p:nvPr>
        </p:nvSpPr>
        <p:spPr>
          <a:xfrm>
            <a:off x="3072000" y="1987776"/>
            <a:ext cx="3000000" cy="11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2"/>
          <p:cNvSpPr txBox="1"/>
          <p:nvPr/>
        </p:nvSpPr>
        <p:spPr>
          <a:xfrm>
            <a:off x="3071988" y="3627638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CREDITS: This presentation template was created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Cairo"/>
                <a:ea typeface="Cairo"/>
                <a:cs typeface="Cairo"/>
                <a:sym typeface="Cair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, including icons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Cairo"/>
                <a:ea typeface="Cairo"/>
                <a:cs typeface="Cairo"/>
                <a:sym typeface="Cair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000"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" sz="10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and infographics &amp; images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Cairo"/>
                <a:ea typeface="Cairo"/>
                <a:cs typeface="Cairo"/>
                <a:sym typeface="Cairo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grpSp>
        <p:nvGrpSpPr>
          <p:cNvPr id="288" name="Google Shape;288;p32"/>
          <p:cNvGrpSpPr/>
          <p:nvPr/>
        </p:nvGrpSpPr>
        <p:grpSpPr>
          <a:xfrm>
            <a:off x="330568" y="1072230"/>
            <a:ext cx="765037" cy="2999038"/>
            <a:chOff x="330568" y="2050205"/>
            <a:chExt cx="765037" cy="2999038"/>
          </a:xfrm>
        </p:grpSpPr>
        <p:pic>
          <p:nvPicPr>
            <p:cNvPr id="289" name="Google Shape;289;p3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30581" y="4158951"/>
              <a:ext cx="765025" cy="890292"/>
            </a:xfrm>
            <a:prstGeom prst="rect">
              <a:avLst/>
            </a:prstGeom>
            <a:noFill/>
            <a:ln>
              <a:noFill/>
            </a:ln>
            <a:effectLst>
              <a:outerShdw dist="28575" dir="5400000" algn="bl" rotWithShape="0">
                <a:schemeClr val="dk1">
                  <a:alpha val="30000"/>
                </a:schemeClr>
              </a:outerShdw>
            </a:effectLst>
          </p:spPr>
        </p:pic>
        <p:pic>
          <p:nvPicPr>
            <p:cNvPr id="290" name="Google Shape;290;p3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30568" y="2050205"/>
              <a:ext cx="765025" cy="823185"/>
            </a:xfrm>
            <a:prstGeom prst="rect">
              <a:avLst/>
            </a:prstGeom>
            <a:noFill/>
            <a:ln>
              <a:noFill/>
            </a:ln>
            <a:effectLst>
              <a:outerShdw dist="28575" dir="5400000" algn="bl" rotWithShape="0">
                <a:schemeClr val="dk1">
                  <a:alpha val="30000"/>
                </a:schemeClr>
              </a:outerShdw>
            </a:effectLst>
          </p:spPr>
        </p:pic>
        <p:pic>
          <p:nvPicPr>
            <p:cNvPr id="291" name="Google Shape;291;p3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61898" y="3071026"/>
              <a:ext cx="702391" cy="890292"/>
            </a:xfrm>
            <a:prstGeom prst="rect">
              <a:avLst/>
            </a:prstGeom>
            <a:noFill/>
            <a:ln>
              <a:noFill/>
            </a:ln>
            <a:effectLst>
              <a:outerShdw dist="28575" dir="5400000" algn="bl" rotWithShape="0">
                <a:schemeClr val="dk1">
                  <a:alpha val="30000"/>
                </a:schemeClr>
              </a:outerShdw>
            </a:effectLst>
          </p:spPr>
        </p:pic>
      </p:grpSp>
      <p:grpSp>
        <p:nvGrpSpPr>
          <p:cNvPr id="292" name="Google Shape;292;p32"/>
          <p:cNvGrpSpPr/>
          <p:nvPr/>
        </p:nvGrpSpPr>
        <p:grpSpPr>
          <a:xfrm>
            <a:off x="8048393" y="1072230"/>
            <a:ext cx="765037" cy="2999038"/>
            <a:chOff x="330568" y="2050205"/>
            <a:chExt cx="765037" cy="2999038"/>
          </a:xfrm>
        </p:grpSpPr>
        <p:pic>
          <p:nvPicPr>
            <p:cNvPr id="293" name="Google Shape;293;p3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30581" y="4158951"/>
              <a:ext cx="765025" cy="890292"/>
            </a:xfrm>
            <a:prstGeom prst="rect">
              <a:avLst/>
            </a:prstGeom>
            <a:noFill/>
            <a:ln>
              <a:noFill/>
            </a:ln>
            <a:effectLst>
              <a:outerShdw dist="28575" dir="5400000" algn="bl" rotWithShape="0">
                <a:schemeClr val="dk1">
                  <a:alpha val="30000"/>
                </a:schemeClr>
              </a:outerShdw>
            </a:effectLst>
          </p:spPr>
        </p:pic>
        <p:pic>
          <p:nvPicPr>
            <p:cNvPr id="294" name="Google Shape;294;p3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30568" y="2050205"/>
              <a:ext cx="765025" cy="823185"/>
            </a:xfrm>
            <a:prstGeom prst="rect">
              <a:avLst/>
            </a:prstGeom>
            <a:noFill/>
            <a:ln>
              <a:noFill/>
            </a:ln>
            <a:effectLst>
              <a:outerShdw dist="28575" dir="5400000" algn="bl" rotWithShape="0">
                <a:schemeClr val="dk1">
                  <a:alpha val="30000"/>
                </a:schemeClr>
              </a:outerShdw>
            </a:effectLst>
          </p:spPr>
        </p:pic>
        <p:pic>
          <p:nvPicPr>
            <p:cNvPr id="295" name="Google Shape;295;p3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61898" y="3071026"/>
              <a:ext cx="702391" cy="890292"/>
            </a:xfrm>
            <a:prstGeom prst="rect">
              <a:avLst/>
            </a:prstGeom>
            <a:noFill/>
            <a:ln>
              <a:noFill/>
            </a:ln>
            <a:effectLst>
              <a:outerShdw dist="28575" dir="5400000" algn="bl" rotWithShape="0">
                <a:schemeClr val="dk1">
                  <a:alpha val="30000"/>
                </a:schemeClr>
              </a:outerShdw>
            </a:effectLst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igshot One"/>
              <a:buNone/>
              <a:defRPr sz="3200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igshot One"/>
              <a:buNone/>
              <a:defRPr sz="3200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igshot One"/>
              <a:buNone/>
              <a:defRPr sz="3200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igshot One"/>
              <a:buNone/>
              <a:defRPr sz="3200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igshot One"/>
              <a:buNone/>
              <a:defRPr sz="3200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igshot One"/>
              <a:buNone/>
              <a:defRPr sz="3200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igshot One"/>
              <a:buNone/>
              <a:defRPr sz="3200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igshot One"/>
              <a:buNone/>
              <a:defRPr sz="3200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igshot One"/>
              <a:buNone/>
              <a:defRPr sz="3200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iro"/>
              <a:buChar char="●"/>
              <a:defRPr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iro"/>
              <a:buChar char="○"/>
              <a:defRPr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iro"/>
              <a:buChar char="■"/>
              <a:defRPr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iro"/>
              <a:buChar char="●"/>
              <a:defRPr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iro"/>
              <a:buChar char="○"/>
              <a:defRPr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iro"/>
              <a:buChar char="■"/>
              <a:defRPr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iro"/>
              <a:buChar char="●"/>
              <a:defRPr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iro"/>
              <a:buChar char="○"/>
              <a:defRPr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iro"/>
              <a:buChar char="■"/>
              <a:defRPr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58" r:id="rId4"/>
    <p:sldLayoutId id="2147483663" r:id="rId5"/>
    <p:sldLayoutId id="2147483664" r:id="rId6"/>
    <p:sldLayoutId id="2147483665" r:id="rId7"/>
    <p:sldLayoutId id="2147483666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5.jp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Relationship Id="rId7" Type="http://schemas.openxmlformats.org/officeDocument/2006/relationships/image" Target="../media/image2.png"/><Relationship Id="rId8" Type="http://schemas.openxmlformats.org/officeDocument/2006/relationships/image" Target="../media/image5.png"/><Relationship Id="rId9" Type="http://schemas.openxmlformats.org/officeDocument/2006/relationships/image" Target="../media/image18.png"/><Relationship Id="rId10" Type="http://schemas.microsoft.com/office/2007/relationships/hdphoto" Target="../media/hdphoto1.wdp"/><Relationship Id="rId11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0.jp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23.jp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s://www.educaciontrespuntocero.com/recursos/los-mejores-videojuegos-educativos/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4000" y="3612187"/>
            <a:ext cx="4678529" cy="740975"/>
          </a:xfrm>
          <a:prstGeom prst="rect">
            <a:avLst/>
          </a:prstGeom>
          <a:noFill/>
          <a:ln>
            <a:noFill/>
          </a:ln>
          <a:effectLst>
            <a:outerShdw dist="38100" dir="42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343" name="Google Shape;343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9700" y="720106"/>
            <a:ext cx="7004476" cy="2840800"/>
          </a:xfrm>
          <a:prstGeom prst="rect">
            <a:avLst/>
          </a:prstGeom>
          <a:noFill/>
          <a:ln>
            <a:noFill/>
          </a:ln>
          <a:effectLst>
            <a:outerShdw dist="47625" dir="5400000" algn="bl" rotWithShape="0">
              <a:schemeClr val="dk1">
                <a:alpha val="30000"/>
              </a:schemeClr>
            </a:outerShdw>
          </a:effectLst>
        </p:spPr>
      </p:pic>
      <p:sp>
        <p:nvSpPr>
          <p:cNvPr id="344" name="Google Shape;344;p40"/>
          <p:cNvSpPr txBox="1">
            <a:spLocks noGrp="1"/>
          </p:cNvSpPr>
          <p:nvPr>
            <p:ph type="ctrTitle"/>
          </p:nvPr>
        </p:nvSpPr>
        <p:spPr>
          <a:xfrm>
            <a:off x="1611425" y="1071749"/>
            <a:ext cx="5921100" cy="200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dirty="0"/>
              <a:t>VIDEOJUEGOS</a:t>
            </a:r>
            <a:r>
              <a:rPr lang="en" sz="4300" dirty="0">
                <a:solidFill>
                  <a:schemeClr val="dk1"/>
                </a:solidFill>
              </a:rPr>
              <a:t>: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accent3"/>
                </a:solidFill>
              </a:rPr>
              <a:t>EDUCATIVOS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345" name="Google Shape;345;p40"/>
          <p:cNvSpPr txBox="1">
            <a:spLocks noGrp="1"/>
          </p:cNvSpPr>
          <p:nvPr>
            <p:ph type="subTitle" idx="1"/>
          </p:nvPr>
        </p:nvSpPr>
        <p:spPr>
          <a:xfrm>
            <a:off x="2669350" y="3744775"/>
            <a:ext cx="38052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K.A UP</a:t>
            </a:r>
            <a:endParaRPr dirty="0"/>
          </a:p>
        </p:txBody>
      </p:sp>
      <p:grpSp>
        <p:nvGrpSpPr>
          <p:cNvPr id="346" name="Google Shape;346;p40"/>
          <p:cNvGrpSpPr/>
          <p:nvPr/>
        </p:nvGrpSpPr>
        <p:grpSpPr>
          <a:xfrm>
            <a:off x="3555175" y="516600"/>
            <a:ext cx="2033513" cy="607100"/>
            <a:chOff x="3555175" y="150401"/>
            <a:chExt cx="2033513" cy="607100"/>
          </a:xfrm>
        </p:grpSpPr>
        <p:pic>
          <p:nvPicPr>
            <p:cNvPr id="347" name="Google Shape;347;p4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555175" y="150401"/>
              <a:ext cx="601725" cy="607100"/>
            </a:xfrm>
            <a:prstGeom prst="rect">
              <a:avLst/>
            </a:prstGeom>
            <a:noFill/>
            <a:ln>
              <a:noFill/>
            </a:ln>
            <a:effectLst>
              <a:outerShdw dist="28575" dir="5400000" algn="bl" rotWithShape="0">
                <a:schemeClr val="dk1">
                  <a:alpha val="30000"/>
                </a:schemeClr>
              </a:outerShdw>
            </a:effectLst>
          </p:spPr>
        </p:pic>
        <p:pic>
          <p:nvPicPr>
            <p:cNvPr id="348" name="Google Shape;348;p4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271069" y="150401"/>
              <a:ext cx="601725" cy="607100"/>
            </a:xfrm>
            <a:prstGeom prst="rect">
              <a:avLst/>
            </a:prstGeom>
            <a:noFill/>
            <a:ln>
              <a:noFill/>
            </a:ln>
            <a:effectLst>
              <a:outerShdw dist="28575" dir="5400000" algn="bl" rotWithShape="0">
                <a:schemeClr val="dk1">
                  <a:alpha val="30000"/>
                </a:schemeClr>
              </a:outerShdw>
            </a:effectLst>
          </p:spPr>
        </p:pic>
        <p:pic>
          <p:nvPicPr>
            <p:cNvPr id="349" name="Google Shape;349;p4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986962" y="150401"/>
              <a:ext cx="601725" cy="607100"/>
            </a:xfrm>
            <a:prstGeom prst="rect">
              <a:avLst/>
            </a:prstGeom>
            <a:noFill/>
            <a:ln>
              <a:noFill/>
            </a:ln>
            <a:effectLst>
              <a:outerShdw dist="28575" dir="5400000" algn="bl" rotWithShape="0">
                <a:schemeClr val="dk1">
                  <a:alpha val="30000"/>
                </a:schemeClr>
              </a:outerShdw>
            </a:effectLst>
          </p:spPr>
        </p:pic>
      </p:grpSp>
      <p:pic>
        <p:nvPicPr>
          <p:cNvPr id="350" name="Google Shape;350;p40">
            <a:hlinkClick r:id=""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39445" y="3290266"/>
            <a:ext cx="464992" cy="479700"/>
          </a:xfrm>
          <a:prstGeom prst="rect">
            <a:avLst/>
          </a:prstGeom>
          <a:noFill/>
          <a:ln>
            <a:noFill/>
          </a:ln>
          <a:effectLst>
            <a:outerShdw dist="38100" dir="54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4DB755A4-32D5-E292-B499-34BA4FC980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308" y="1640591"/>
            <a:ext cx="475529" cy="49991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1D8362F-DF94-EFF3-F94A-9C47891682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315039" y="1964649"/>
            <a:ext cx="601724" cy="493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45"/>
          <p:cNvPicPr preferRelativeResize="0"/>
          <p:nvPr/>
        </p:nvPicPr>
        <p:blipFill rotWithShape="1">
          <a:blip r:embed="rId3">
            <a:alphaModFix/>
          </a:blip>
          <a:srcRect l="10" t="-4909" r="-10" b="-4920"/>
          <a:stretch/>
        </p:blipFill>
        <p:spPr>
          <a:xfrm>
            <a:off x="1086001" y="1130751"/>
            <a:ext cx="6444764" cy="950576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rgbClr val="471406">
                <a:alpha val="30000"/>
              </a:srgbClr>
            </a:outerShdw>
          </a:effectLst>
        </p:spPr>
      </p:pic>
      <p:sp>
        <p:nvSpPr>
          <p:cNvPr id="425" name="Google Shape;425;p45"/>
          <p:cNvSpPr txBox="1">
            <a:spLocks noGrp="1"/>
          </p:cNvSpPr>
          <p:nvPr>
            <p:ph type="title"/>
          </p:nvPr>
        </p:nvSpPr>
        <p:spPr>
          <a:xfrm>
            <a:off x="1174043" y="1130751"/>
            <a:ext cx="6356721" cy="8523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¿Qué son los VideoJuegos Educativos? </a:t>
            </a:r>
            <a:endParaRPr sz="2800" dirty="0"/>
          </a:p>
        </p:txBody>
      </p:sp>
      <p:sp>
        <p:nvSpPr>
          <p:cNvPr id="426" name="Google Shape;426;p45"/>
          <p:cNvSpPr txBox="1">
            <a:spLocks noGrp="1"/>
          </p:cNvSpPr>
          <p:nvPr>
            <p:ph type="subTitle" idx="1"/>
          </p:nvPr>
        </p:nvSpPr>
        <p:spPr>
          <a:xfrm>
            <a:off x="1086001" y="2271377"/>
            <a:ext cx="6883957" cy="26045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latin typeface="Amasis MT Pro Medium" panose="02040604050005020304" pitchFamily="18" charset="0"/>
                <a:cs typeface="Arial" panose="020B0604020202020204" pitchFamily="34" charset="0"/>
              </a:rPr>
              <a:t>Estos juegos están diseñados para medios o dispositivos digitales (computadoras, tabletas y teléfonos inteligentes) donde cumplen dos propósitos: entretener y educar al usuario.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latin typeface="Amasis MT Pro Medium" panose="02040604050005020304" pitchFamily="18" charset="0"/>
                <a:cs typeface="Arial" panose="020B0604020202020204" pitchFamily="34" charset="0"/>
              </a:rPr>
              <a:t>Un videojuego educativo es un producto que se puede utilizar como herramienta de desarrollo de habilidades, ya sea para niños pequeños o usuarios profesionales que necesitan capacitación. No solo esto, sino que estos videojuegos también son del tipo más interesante, ya que mejoran la interacción del lado del usuario y pueden jugar sus otras funciones.</a:t>
            </a:r>
            <a:endParaRPr sz="1600" dirty="0">
              <a:latin typeface="Amasis MT Pro Medium" panose="02040604050005020304" pitchFamily="18" charset="0"/>
              <a:cs typeface="Arial" panose="020B0604020202020204" pitchFamily="34" charset="0"/>
            </a:endParaRPr>
          </a:p>
        </p:txBody>
      </p:sp>
      <p:pic>
        <p:nvPicPr>
          <p:cNvPr id="427" name="Google Shape;427;p45">
            <a:hlinkClick r:id="" action="ppaction://hlinkshowjump?jump=nextslide"/>
          </p:cNvPr>
          <p:cNvPicPr preferRelativeResize="0"/>
          <p:nvPr/>
        </p:nvPicPr>
        <p:blipFill rotWithShape="1">
          <a:blip r:embed="rId4">
            <a:alphaModFix/>
          </a:blip>
          <a:srcRect r="10"/>
          <a:stretch/>
        </p:blipFill>
        <p:spPr>
          <a:xfrm>
            <a:off x="4666314" y="4685919"/>
            <a:ext cx="368448" cy="380100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428" name="Google Shape;428;p45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r="10"/>
          <a:stretch/>
        </p:blipFill>
        <p:spPr>
          <a:xfrm>
            <a:off x="4109234" y="4685919"/>
            <a:ext cx="368448" cy="380100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grpSp>
        <p:nvGrpSpPr>
          <p:cNvPr id="429" name="Google Shape;429;p45"/>
          <p:cNvGrpSpPr/>
          <p:nvPr/>
        </p:nvGrpSpPr>
        <p:grpSpPr>
          <a:xfrm>
            <a:off x="3502265" y="686473"/>
            <a:ext cx="2139459" cy="638730"/>
            <a:chOff x="3555175" y="222828"/>
            <a:chExt cx="2033513" cy="607100"/>
          </a:xfrm>
        </p:grpSpPr>
        <p:pic>
          <p:nvPicPr>
            <p:cNvPr id="430" name="Google Shape;430;p4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555175" y="222828"/>
              <a:ext cx="601725" cy="607100"/>
            </a:xfrm>
            <a:prstGeom prst="rect">
              <a:avLst/>
            </a:prstGeom>
            <a:noFill/>
            <a:ln>
              <a:noFill/>
            </a:ln>
            <a:effectLst>
              <a:outerShdw dist="28575" dir="5400000" algn="bl" rotWithShape="0">
                <a:schemeClr val="dk1">
                  <a:alpha val="30000"/>
                </a:schemeClr>
              </a:outerShdw>
            </a:effectLst>
          </p:spPr>
        </p:pic>
        <p:pic>
          <p:nvPicPr>
            <p:cNvPr id="431" name="Google Shape;431;p4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271069" y="222828"/>
              <a:ext cx="601725" cy="607100"/>
            </a:xfrm>
            <a:prstGeom prst="rect">
              <a:avLst/>
            </a:prstGeom>
            <a:noFill/>
            <a:ln>
              <a:noFill/>
            </a:ln>
            <a:effectLst>
              <a:outerShdw dist="28575" dir="5400000" algn="bl" rotWithShape="0">
                <a:schemeClr val="dk1">
                  <a:alpha val="30000"/>
                </a:schemeClr>
              </a:outerShdw>
            </a:effectLst>
          </p:spPr>
        </p:pic>
        <p:pic>
          <p:nvPicPr>
            <p:cNvPr id="432" name="Google Shape;432;p4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986962" y="222828"/>
              <a:ext cx="601725" cy="607100"/>
            </a:xfrm>
            <a:prstGeom prst="rect">
              <a:avLst/>
            </a:prstGeom>
            <a:noFill/>
            <a:ln>
              <a:noFill/>
            </a:ln>
            <a:effectLst>
              <a:outerShdw dist="28575" dir="5400000" algn="bl" rotWithShape="0">
                <a:schemeClr val="dk1">
                  <a:alpha val="30000"/>
                </a:scheme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5000"/>
          </a:schemeClr>
        </a:solidFill>
        <a:effectLst/>
      </p:bgPr>
    </p:bg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59"/>
          <p:cNvGrpSpPr/>
          <p:nvPr/>
        </p:nvGrpSpPr>
        <p:grpSpPr>
          <a:xfrm>
            <a:off x="330572" y="1483989"/>
            <a:ext cx="3173400" cy="2595790"/>
            <a:chOff x="816088" y="1177975"/>
            <a:chExt cx="3410400" cy="2787550"/>
          </a:xfrm>
        </p:grpSpPr>
        <p:sp>
          <p:nvSpPr>
            <p:cNvPr id="779" name="Google Shape;779;p59"/>
            <p:cNvSpPr/>
            <p:nvPr/>
          </p:nvSpPr>
          <p:spPr>
            <a:xfrm>
              <a:off x="816088" y="1177975"/>
              <a:ext cx="3410400" cy="2372700"/>
            </a:xfrm>
            <a:prstGeom prst="roundRect">
              <a:avLst>
                <a:gd name="adj" fmla="val 4532"/>
              </a:avLst>
            </a:pr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9"/>
            <p:cNvSpPr/>
            <p:nvPr/>
          </p:nvSpPr>
          <p:spPr>
            <a:xfrm>
              <a:off x="1949564" y="3552383"/>
              <a:ext cx="1143193" cy="413142"/>
            </a:xfrm>
            <a:custGeom>
              <a:avLst/>
              <a:gdLst/>
              <a:ahLst/>
              <a:cxnLst/>
              <a:rect l="l" t="t" r="r" b="b"/>
              <a:pathLst>
                <a:path w="55441" h="20036" extrusionOk="0">
                  <a:moveTo>
                    <a:pt x="0" y="20035"/>
                  </a:moveTo>
                  <a:lnTo>
                    <a:pt x="0" y="17982"/>
                  </a:lnTo>
                  <a:lnTo>
                    <a:pt x="6526" y="17184"/>
                  </a:lnTo>
                  <a:lnTo>
                    <a:pt x="11030" y="1"/>
                  </a:lnTo>
                  <a:lnTo>
                    <a:pt x="44410" y="1"/>
                  </a:lnTo>
                  <a:lnTo>
                    <a:pt x="48911" y="17184"/>
                  </a:lnTo>
                  <a:lnTo>
                    <a:pt x="55441" y="17982"/>
                  </a:lnTo>
                  <a:lnTo>
                    <a:pt x="55441" y="200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81" name="Google Shape;781;p59"/>
          <p:cNvPicPr preferRelativeResize="0"/>
          <p:nvPr/>
        </p:nvPicPr>
        <p:blipFill rotWithShape="1">
          <a:blip r:embed="rId3">
            <a:alphaModFix/>
          </a:blip>
          <a:srcRect l="10" t="-4909" r="-10" b="-4920"/>
          <a:stretch/>
        </p:blipFill>
        <p:spPr>
          <a:xfrm>
            <a:off x="4406714" y="662289"/>
            <a:ext cx="3740972" cy="821700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rgbClr val="471406">
                <a:alpha val="30000"/>
              </a:srgbClr>
            </a:outerShdw>
          </a:effectLst>
        </p:spPr>
      </p:pic>
      <p:sp>
        <p:nvSpPr>
          <p:cNvPr id="782" name="Google Shape;782;p59"/>
          <p:cNvSpPr txBox="1">
            <a:spLocks noGrp="1"/>
          </p:cNvSpPr>
          <p:nvPr>
            <p:ph type="title"/>
          </p:nvPr>
        </p:nvSpPr>
        <p:spPr>
          <a:xfrm>
            <a:off x="4477682" y="801971"/>
            <a:ext cx="34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solidFill>
                  <a:schemeClr val="accent3"/>
                </a:solidFill>
              </a:rPr>
              <a:t>H</a:t>
            </a:r>
            <a:r>
              <a:rPr lang="es-ES" sz="3600">
                <a:solidFill>
                  <a:schemeClr val="accent3"/>
                </a:solidFill>
              </a:rPr>
              <a:t>I</a:t>
            </a:r>
            <a:r>
              <a:rPr lang="en" sz="3600" smtClean="0">
                <a:solidFill>
                  <a:schemeClr val="accent3"/>
                </a:solidFill>
              </a:rPr>
              <a:t>STORIA </a:t>
            </a:r>
            <a:endParaRPr sz="3600" dirty="0">
              <a:solidFill>
                <a:schemeClr val="accent3"/>
              </a:solidFill>
            </a:endParaRPr>
          </a:p>
        </p:txBody>
      </p:sp>
      <p:sp>
        <p:nvSpPr>
          <p:cNvPr id="783" name="Google Shape;783;p59"/>
          <p:cNvSpPr txBox="1">
            <a:spLocks noGrp="1"/>
          </p:cNvSpPr>
          <p:nvPr>
            <p:ph type="subTitle" idx="1"/>
          </p:nvPr>
        </p:nvSpPr>
        <p:spPr>
          <a:xfrm>
            <a:off x="3601156" y="1422788"/>
            <a:ext cx="5429955" cy="3593943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latin typeface="+mn-lt"/>
              </a:rPr>
              <a:t>Los videojuegos se han utilizado para enseñar habilidades y conceptos durante décadas. En los años 70, la Universidad de Stanford creó el primer juego educativo, "Oregon Road", para enseñar a los estudiantes la historia de la inmigración y los asentamientos en el oeste americano.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latin typeface="+mn-lt"/>
              </a:rPr>
              <a:t>En 1990, los juegos de computadora comenzaron a ser más comunes en las aulas. En ese momento, los videojuegos se usaban principalmente como herramienta de enseñanza en las escuelas de ingeniería e informática. A medida que los videojuegos se volvieron más sofisticados, comenzaron a usarse en otros campos, como la educación vocacional, la medicina y la psicología. En la década de 2000, los videojuegos educativos se hicieron populares y se desarrollaron varios juegos específicamente para la educación.</a:t>
            </a:r>
            <a:endParaRPr dirty="0">
              <a:latin typeface="+mn-lt"/>
            </a:endParaRPr>
          </a:p>
        </p:txBody>
      </p:sp>
      <p:pic>
        <p:nvPicPr>
          <p:cNvPr id="784" name="Google Shape;784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8114" y="1666602"/>
            <a:ext cx="2842419" cy="1810296"/>
          </a:xfrm>
          <a:prstGeom prst="roundRect">
            <a:avLst>
              <a:gd name="adj" fmla="val 3971"/>
            </a:avLst>
          </a:prstGeom>
          <a:noFill/>
          <a:ln>
            <a:noFill/>
          </a:ln>
        </p:spPr>
      </p:pic>
      <p:pic>
        <p:nvPicPr>
          <p:cNvPr id="785" name="Google Shape;785;p59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r="10"/>
          <a:stretch/>
        </p:blipFill>
        <p:spPr>
          <a:xfrm>
            <a:off x="4666314" y="4685919"/>
            <a:ext cx="368448" cy="380100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786" name="Google Shape;786;p59">
            <a:hlinkClick r:id="" action="ppaction://hlinkshowjump?jump=previousslide"/>
          </p:cNvPr>
          <p:cNvPicPr preferRelativeResize="0"/>
          <p:nvPr/>
        </p:nvPicPr>
        <p:blipFill rotWithShape="1">
          <a:blip r:embed="rId6">
            <a:alphaModFix/>
          </a:blip>
          <a:srcRect r="10"/>
          <a:stretch/>
        </p:blipFill>
        <p:spPr>
          <a:xfrm>
            <a:off x="4109234" y="4685919"/>
            <a:ext cx="368448" cy="380100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787" name="Google Shape;787;p59"/>
          <p:cNvPicPr preferRelativeResize="0"/>
          <p:nvPr/>
        </p:nvPicPr>
        <p:blipFill rotWithShape="1">
          <a:blip r:embed="rId7">
            <a:alphaModFix/>
          </a:blip>
          <a:srcRect l="219" r="219"/>
          <a:stretch/>
        </p:blipFill>
        <p:spPr>
          <a:xfrm>
            <a:off x="5704358" y="126768"/>
            <a:ext cx="753768" cy="760500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BC6F4E40-FA09-739F-B84E-6FD3BEDC0C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534" y="1723867"/>
            <a:ext cx="2190044" cy="1753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7875" y="1235925"/>
            <a:ext cx="5228225" cy="2120475"/>
          </a:xfrm>
          <a:prstGeom prst="rect">
            <a:avLst/>
          </a:prstGeom>
          <a:noFill/>
          <a:ln>
            <a:noFill/>
          </a:ln>
          <a:effectLst>
            <a:outerShdw dist="47625" dir="5400000" algn="bl" rotWithShape="0">
              <a:schemeClr val="dk1">
                <a:alpha val="30000"/>
              </a:schemeClr>
            </a:outerShdw>
          </a:effectLst>
        </p:spPr>
      </p:pic>
      <p:sp>
        <p:nvSpPr>
          <p:cNvPr id="414" name="Google Shape;414;p44"/>
          <p:cNvSpPr txBox="1">
            <a:spLocks noGrp="1"/>
          </p:cNvSpPr>
          <p:nvPr>
            <p:ph type="title"/>
          </p:nvPr>
        </p:nvSpPr>
        <p:spPr>
          <a:xfrm>
            <a:off x="2364950" y="1585325"/>
            <a:ext cx="4414200" cy="14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3"/>
                </a:solidFill>
              </a:rPr>
              <a:t>Ventajas y Desventajas</a:t>
            </a:r>
            <a:endParaRPr sz="13800" dirty="0">
              <a:solidFill>
                <a:schemeClr val="accent3"/>
              </a:solidFill>
            </a:endParaRPr>
          </a:p>
        </p:txBody>
      </p:sp>
      <p:sp>
        <p:nvSpPr>
          <p:cNvPr id="415" name="Google Shape;415;p44"/>
          <p:cNvSpPr txBox="1">
            <a:spLocks noGrp="1"/>
          </p:cNvSpPr>
          <p:nvPr>
            <p:ph type="subTitle" idx="1"/>
          </p:nvPr>
        </p:nvSpPr>
        <p:spPr>
          <a:xfrm>
            <a:off x="2365150" y="3356400"/>
            <a:ext cx="4413900" cy="7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Videojuegos Educativos </a:t>
            </a:r>
            <a:endParaRPr dirty="0"/>
          </a:p>
        </p:txBody>
      </p:sp>
      <p:pic>
        <p:nvPicPr>
          <p:cNvPr id="416" name="Google Shape;416;p44">
            <a:hlinkClick r:id="" action="ppaction://hlinkshowjump?jump=nextslide"/>
          </p:cNvPr>
          <p:cNvPicPr preferRelativeResize="0"/>
          <p:nvPr/>
        </p:nvPicPr>
        <p:blipFill rotWithShape="1">
          <a:blip r:embed="rId4">
            <a:alphaModFix/>
          </a:blip>
          <a:srcRect r="10"/>
          <a:stretch/>
        </p:blipFill>
        <p:spPr>
          <a:xfrm>
            <a:off x="4666314" y="4685919"/>
            <a:ext cx="368448" cy="380100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417" name="Google Shape;417;p44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r="10"/>
          <a:stretch/>
        </p:blipFill>
        <p:spPr>
          <a:xfrm>
            <a:off x="4109234" y="4685919"/>
            <a:ext cx="368448" cy="380100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418" name="Google Shape;418;p44"/>
          <p:cNvPicPr preferRelativeResize="0"/>
          <p:nvPr/>
        </p:nvPicPr>
        <p:blipFill rotWithShape="1">
          <a:blip r:embed="rId6">
            <a:alphaModFix/>
          </a:blip>
          <a:srcRect l="219" r="219"/>
          <a:stretch/>
        </p:blipFill>
        <p:spPr>
          <a:xfrm>
            <a:off x="1508905" y="1915925"/>
            <a:ext cx="753768" cy="760500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419" name="Google Shape;419;p44"/>
          <p:cNvPicPr preferRelativeResize="0"/>
          <p:nvPr/>
        </p:nvPicPr>
        <p:blipFill rotWithShape="1">
          <a:blip r:embed="rId6">
            <a:alphaModFix/>
          </a:blip>
          <a:srcRect l="219" r="219"/>
          <a:stretch/>
        </p:blipFill>
        <p:spPr>
          <a:xfrm>
            <a:off x="6881430" y="1915925"/>
            <a:ext cx="753768" cy="760500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2428" y="893583"/>
            <a:ext cx="3006300" cy="891119"/>
          </a:xfrm>
          <a:prstGeom prst="rect">
            <a:avLst/>
          </a:prstGeom>
          <a:noFill/>
          <a:ln>
            <a:noFill/>
          </a:ln>
          <a:effectLst>
            <a:outerShdw dist="47625" dir="5400000" algn="bl" rotWithShape="0">
              <a:schemeClr val="dk1">
                <a:alpha val="30000"/>
              </a:schemeClr>
            </a:outerShdw>
          </a:effectLst>
        </p:spPr>
      </p:pic>
      <p:sp>
        <p:nvSpPr>
          <p:cNvPr id="438" name="Google Shape;438;p46"/>
          <p:cNvSpPr txBox="1">
            <a:spLocks noGrp="1"/>
          </p:cNvSpPr>
          <p:nvPr>
            <p:ph type="title"/>
          </p:nvPr>
        </p:nvSpPr>
        <p:spPr>
          <a:xfrm>
            <a:off x="5179224" y="853275"/>
            <a:ext cx="3106819" cy="8911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>
                <a:solidFill>
                  <a:schemeClr val="accent3"/>
                </a:solidFill>
              </a:rPr>
              <a:t>Ventajas </a:t>
            </a:r>
            <a:endParaRPr sz="3600" dirty="0">
              <a:solidFill>
                <a:schemeClr val="accent3"/>
              </a:solidFill>
            </a:endParaRPr>
          </a:p>
        </p:txBody>
      </p:sp>
      <p:sp>
        <p:nvSpPr>
          <p:cNvPr id="439" name="Google Shape;439;p46"/>
          <p:cNvSpPr txBox="1">
            <a:spLocks noGrp="1"/>
          </p:cNvSpPr>
          <p:nvPr>
            <p:ph type="body" idx="1"/>
          </p:nvPr>
        </p:nvSpPr>
        <p:spPr>
          <a:xfrm>
            <a:off x="4109234" y="1744395"/>
            <a:ext cx="5034766" cy="33216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160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J"/>
            </a:pPr>
            <a:r>
              <a:rPr lang="es-ES" b="1" dirty="0">
                <a:latin typeface="+mn-lt"/>
              </a:rPr>
              <a:t>Promueven la motivación</a:t>
            </a:r>
            <a:r>
              <a:rPr lang="es-ES" dirty="0">
                <a:latin typeface="+mn-lt"/>
              </a:rPr>
              <a:t>: muchos de ellos tienen interfaces y navegación atractivas que le permiten involucrar múltiples sentidos a la vez.</a:t>
            </a:r>
          </a:p>
          <a:p>
            <a:pPr lvl="0" algn="l" rtl="0">
              <a:spcBef>
                <a:spcPts val="160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J"/>
            </a:pPr>
            <a:r>
              <a:rPr lang="es-ES" b="1" dirty="0">
                <a:latin typeface="+mn-lt"/>
              </a:rPr>
              <a:t>Son altamente interactivos</a:t>
            </a:r>
            <a:r>
              <a:rPr lang="es-ES" dirty="0">
                <a:latin typeface="+mn-lt"/>
              </a:rPr>
              <a:t>, haciendo que el estudiante sea un participante activo mientras los usa.</a:t>
            </a:r>
          </a:p>
          <a:p>
            <a:pPr lvl="0" algn="l" rtl="0">
              <a:spcBef>
                <a:spcPts val="160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J"/>
            </a:pPr>
            <a:r>
              <a:rPr lang="es-ES" b="1" dirty="0">
                <a:latin typeface="+mn-lt"/>
              </a:rPr>
              <a:t>Facilita un enfoque en la variedad</a:t>
            </a:r>
            <a:r>
              <a:rPr lang="es-ES" dirty="0">
                <a:latin typeface="+mn-lt"/>
              </a:rPr>
              <a:t>: Esto permite diferentes velocidades de aprendizaje y una fácil adaptación de los niveles de contenido a las necesidades individuales.</a:t>
            </a:r>
            <a:endParaRPr dirty="0">
              <a:latin typeface="+mn-lt"/>
            </a:endParaRPr>
          </a:p>
        </p:txBody>
      </p:sp>
      <p:pic>
        <p:nvPicPr>
          <p:cNvPr id="440" name="Google Shape;440;p46">
            <a:hlinkClick r:id="" action="ppaction://hlinkshowjump?jump=nextslide"/>
          </p:cNvPr>
          <p:cNvPicPr preferRelativeResize="0"/>
          <p:nvPr/>
        </p:nvPicPr>
        <p:blipFill rotWithShape="1">
          <a:blip r:embed="rId4">
            <a:alphaModFix/>
          </a:blip>
          <a:srcRect r="10"/>
          <a:stretch/>
        </p:blipFill>
        <p:spPr>
          <a:xfrm>
            <a:off x="4666314" y="4685919"/>
            <a:ext cx="368448" cy="380100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441" name="Google Shape;441;p46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r="10"/>
          <a:stretch/>
        </p:blipFill>
        <p:spPr>
          <a:xfrm>
            <a:off x="4109234" y="4685919"/>
            <a:ext cx="368448" cy="380100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442" name="Google Shape;442;p46"/>
          <p:cNvPicPr preferRelativeResize="0"/>
          <p:nvPr/>
        </p:nvPicPr>
        <p:blipFill rotWithShape="1">
          <a:blip r:embed="rId6">
            <a:alphaModFix/>
          </a:blip>
          <a:srcRect l="219" r="219"/>
          <a:stretch/>
        </p:blipFill>
        <p:spPr>
          <a:xfrm>
            <a:off x="4760331" y="759612"/>
            <a:ext cx="753768" cy="760500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grpSp>
        <p:nvGrpSpPr>
          <p:cNvPr id="443" name="Google Shape;443;p46"/>
          <p:cNvGrpSpPr/>
          <p:nvPr/>
        </p:nvGrpSpPr>
        <p:grpSpPr>
          <a:xfrm>
            <a:off x="1134398" y="523360"/>
            <a:ext cx="1337870" cy="996752"/>
            <a:chOff x="1360175" y="1199848"/>
            <a:chExt cx="2633275" cy="2846675"/>
          </a:xfrm>
        </p:grpSpPr>
        <p:pic>
          <p:nvPicPr>
            <p:cNvPr id="444" name="Google Shape;444;p4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104937" y="1957655"/>
              <a:ext cx="1143781" cy="1331047"/>
            </a:xfrm>
            <a:prstGeom prst="rect">
              <a:avLst/>
            </a:prstGeom>
            <a:noFill/>
            <a:ln>
              <a:noFill/>
            </a:ln>
            <a:effectLst>
              <a:outerShdw dist="28575" dir="5400000" algn="bl" rotWithShape="0">
                <a:schemeClr val="dk1">
                  <a:alpha val="30000"/>
                </a:schemeClr>
              </a:outerShdw>
            </a:effectLst>
          </p:spPr>
        </p:pic>
        <p:pic>
          <p:nvPicPr>
            <p:cNvPr id="445" name="Google Shape;445;p4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248702" y="1199848"/>
              <a:ext cx="744748" cy="757819"/>
            </a:xfrm>
            <a:prstGeom prst="rect">
              <a:avLst/>
            </a:prstGeom>
            <a:noFill/>
            <a:ln>
              <a:noFill/>
            </a:ln>
            <a:effectLst>
              <a:outerShdw dist="28575" dir="5400000" algn="bl" rotWithShape="0">
                <a:schemeClr val="dk1">
                  <a:alpha val="30000"/>
                </a:schemeClr>
              </a:outerShdw>
            </a:effectLst>
          </p:spPr>
        </p:pic>
        <p:pic>
          <p:nvPicPr>
            <p:cNvPr id="446" name="Google Shape;446;p4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360175" y="3288704"/>
              <a:ext cx="744748" cy="757819"/>
            </a:xfrm>
            <a:prstGeom prst="rect">
              <a:avLst/>
            </a:prstGeom>
            <a:noFill/>
            <a:ln>
              <a:noFill/>
            </a:ln>
            <a:effectLst>
              <a:outerShdw dist="28575" dir="5400000" algn="bl" rotWithShape="0">
                <a:schemeClr val="dk1">
                  <a:alpha val="30000"/>
                </a:schemeClr>
              </a:outerShdw>
            </a:effectLst>
          </p:spPr>
        </p:pic>
        <p:pic>
          <p:nvPicPr>
            <p:cNvPr id="447" name="Google Shape;447;p4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248702" y="3288704"/>
              <a:ext cx="744748" cy="757819"/>
            </a:xfrm>
            <a:prstGeom prst="rect">
              <a:avLst/>
            </a:prstGeom>
            <a:noFill/>
            <a:ln>
              <a:noFill/>
            </a:ln>
            <a:effectLst>
              <a:outerShdw dist="28575" dir="5400000" algn="bl" rotWithShape="0">
                <a:schemeClr val="dk1">
                  <a:alpha val="30000"/>
                </a:schemeClr>
              </a:outerShdw>
            </a:effectLst>
          </p:spPr>
        </p:pic>
        <p:pic>
          <p:nvPicPr>
            <p:cNvPr id="448" name="Google Shape;448;p4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360175" y="1199848"/>
              <a:ext cx="744748" cy="757819"/>
            </a:xfrm>
            <a:prstGeom prst="rect">
              <a:avLst/>
            </a:prstGeom>
            <a:noFill/>
            <a:ln>
              <a:noFill/>
            </a:ln>
            <a:effectLst>
              <a:outerShdw dist="28575" dir="5400000" algn="bl" rotWithShape="0">
                <a:schemeClr val="dk1">
                  <a:alpha val="30000"/>
                </a:schemeClr>
              </a:outerShdw>
            </a:effectLst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5235456-6DE3-02D8-4347-D7E5F23C6F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331" b="91278" l="7838" r="95000">
                        <a14:foregroundMark x1="11081" y1="61460" x2="7838" y2="63083"/>
                        <a14:foregroundMark x1="90946" y1="62272" x2="86622" y2="56592"/>
                        <a14:foregroundMark x1="95000" y1="52130" x2="94459" y2="65720"/>
                        <a14:foregroundMark x1="71622" y1="88032" x2="71622" y2="88032"/>
                        <a14:foregroundMark x1="32838" y1="37525" x2="32838" y2="37525"/>
                        <a14:foregroundMark x1="36892" y1="38337" x2="35811" y2="38337"/>
                        <a14:foregroundMark x1="33108" y1="38337" x2="35000" y2="40771"/>
                        <a14:foregroundMark x1="32838" y1="35091" x2="32568" y2="42394"/>
                        <a14:foregroundMark x1="34459" y1="38337" x2="32027" y2="37120"/>
                        <a14:foregroundMark x1="30946" y1="35903" x2="33378" y2="35091"/>
                        <a14:foregroundMark x1="15676" y1="41988" x2="15676" y2="41988"/>
                        <a14:foregroundMark x1="11081" y1="39959" x2="15135" y2="34686"/>
                        <a14:foregroundMark x1="16216" y1="59432" x2="16216" y2="59432"/>
                        <a14:foregroundMark x1="10541" y1="52535" x2="13243" y2="47262"/>
                        <a14:foregroundMark x1="9730" y1="61460" x2="15405" y2="59838"/>
                        <a14:foregroundMark x1="12973" y1="39959" x2="16486" y2="45639"/>
                        <a14:foregroundMark x1="10541" y1="60649" x2="8919" y2="54158"/>
                        <a14:foregroundMark x1="9459" y1="52130" x2="8649" y2="50507"/>
                        <a14:foregroundMark x1="13243" y1="41988" x2="15405" y2="40771"/>
                        <a14:foregroundMark x1="17297" y1="40771" x2="15405" y2="43611"/>
                        <a14:foregroundMark x1="15135" y1="44828" x2="16216" y2="46045"/>
                        <a14:foregroundMark x1="14324" y1="44016" x2="11892" y2="41582"/>
                        <a14:foregroundMark x1="14595" y1="38742" x2="17568" y2="39959"/>
                        <a14:foregroundMark x1="15946" y1="65720" x2="12162" y2="83164"/>
                        <a14:foregroundMark x1="12162" y1="83164" x2="21622" y2="84787"/>
                        <a14:foregroundMark x1="20541" y1="87627" x2="12162" y2="79513"/>
                        <a14:foregroundMark x1="20000" y1="88844" x2="14459" y2="73631"/>
                        <a14:foregroundMark x1="14459" y1="73631" x2="15405" y2="67748"/>
                        <a14:foregroundMark x1="15405" y1="67343" x2="11081" y2="84990"/>
                        <a14:foregroundMark x1="11081" y1="84990" x2="11081" y2="85598"/>
                        <a14:foregroundMark x1="14865" y1="68560" x2="11081" y2="83976"/>
                        <a14:foregroundMark x1="13514" y1="75456" x2="10811" y2="82353"/>
                        <a14:foregroundMark x1="9730" y1="87221" x2="15676" y2="67748"/>
                        <a14:foregroundMark x1="14054" y1="73022" x2="9459" y2="89655"/>
                        <a14:foregroundMark x1="9459" y1="89655" x2="21892" y2="87627"/>
                        <a14:foregroundMark x1="21892" y1="87627" x2="11081" y2="79919"/>
                        <a14:foregroundMark x1="11081" y1="79919" x2="11622" y2="79513"/>
                        <a14:foregroundMark x1="14595" y1="68966" x2="9189" y2="90061"/>
                        <a14:foregroundMark x1="22432" y1="86815" x2="9189" y2="91278"/>
                        <a14:foregroundMark x1="13378" y1="68763" x2="9865" y2="83773"/>
                        <a14:foregroundMark x1="12297" y1="90467" x2="24054" y2="88844"/>
                        <a14:foregroundMark x1="24054" y1="88844" x2="24054" y2="88844"/>
                        <a14:foregroundMark x1="71351" y1="76065" x2="69054" y2="74442"/>
                        <a14:foregroundMark x1="70811" y1="76065" x2="81622" y2="81744"/>
                        <a14:foregroundMark x1="81622" y1="81744" x2="83784" y2="81744"/>
                        <a14:foregroundMark x1="86216" y1="71602" x2="76081" y2="80325"/>
                        <a14:foregroundMark x1="76081" y1="80325" x2="72432" y2="77688"/>
                        <a14:foregroundMark x1="73784" y1="82556" x2="85676" y2="75051"/>
                        <a14:foregroundMark x1="85676" y1="75051" x2="87838" y2="70385"/>
                        <a14:foregroundMark x1="73514" y1="84381" x2="84730" y2="81339"/>
                        <a14:foregroundMark x1="84730" y1="81339" x2="88919" y2="70791"/>
                        <a14:backgroundMark x1="36622" y1="66937" x2="53784" y2="67343"/>
                        <a14:backgroundMark x1="39324" y1="74645" x2="50541" y2="74239"/>
                        <a14:backgroundMark x1="12432" y1="29817" x2="20000" y2="32252"/>
                        <a14:backgroundMark x1="78514" y1="35091" x2="92027" y2="34686"/>
                        <a14:backgroundMark x1="92027" y1="34686" x2="92838" y2="346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806" y="1520107"/>
            <a:ext cx="4198864" cy="279735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2F2D220-2CF0-D4CA-DB19-04BE8E3C10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6311" y="538745"/>
            <a:ext cx="753768" cy="753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Google Shape;792;p60"/>
          <p:cNvPicPr preferRelativeResize="0"/>
          <p:nvPr/>
        </p:nvPicPr>
        <p:blipFill rotWithShape="1">
          <a:blip r:embed="rId3">
            <a:alphaModFix/>
          </a:blip>
          <a:srcRect l="10" t="-4909" r="-10" b="-4920"/>
          <a:stretch/>
        </p:blipFill>
        <p:spPr>
          <a:xfrm>
            <a:off x="1007309" y="830871"/>
            <a:ext cx="3740972" cy="821700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rgbClr val="471406">
                <a:alpha val="30000"/>
              </a:srgbClr>
            </a:outerShdw>
          </a:effectLst>
        </p:spPr>
      </p:pic>
      <p:grpSp>
        <p:nvGrpSpPr>
          <p:cNvPr id="793" name="Google Shape;793;p60"/>
          <p:cNvGrpSpPr/>
          <p:nvPr/>
        </p:nvGrpSpPr>
        <p:grpSpPr>
          <a:xfrm>
            <a:off x="5407563" y="768788"/>
            <a:ext cx="2780700" cy="3606000"/>
            <a:chOff x="5324925" y="768788"/>
            <a:chExt cx="2780700" cy="3606000"/>
          </a:xfrm>
        </p:grpSpPr>
        <p:sp>
          <p:nvSpPr>
            <p:cNvPr id="794" name="Google Shape;794;p60"/>
            <p:cNvSpPr/>
            <p:nvPr/>
          </p:nvSpPr>
          <p:spPr>
            <a:xfrm flipH="1">
              <a:off x="5324925" y="768788"/>
              <a:ext cx="2780700" cy="3606000"/>
            </a:xfrm>
            <a:prstGeom prst="roundRect">
              <a:avLst>
                <a:gd name="adj" fmla="val 4846"/>
              </a:avLst>
            </a:pr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795" name="Google Shape;795;p60"/>
            <p:cNvGrpSpPr/>
            <p:nvPr/>
          </p:nvGrpSpPr>
          <p:grpSpPr>
            <a:xfrm>
              <a:off x="6541814" y="887540"/>
              <a:ext cx="347155" cy="3387324"/>
              <a:chOff x="6665039" y="887540"/>
              <a:chExt cx="347155" cy="3387324"/>
            </a:xfrm>
          </p:grpSpPr>
          <p:sp>
            <p:nvSpPr>
              <p:cNvPr id="796" name="Google Shape;796;p60"/>
              <p:cNvSpPr/>
              <p:nvPr/>
            </p:nvSpPr>
            <p:spPr>
              <a:xfrm>
                <a:off x="6707560" y="4010263"/>
                <a:ext cx="261900" cy="264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97" name="Google Shape;797;p60"/>
              <p:cNvGrpSpPr/>
              <p:nvPr/>
            </p:nvGrpSpPr>
            <p:grpSpPr>
              <a:xfrm>
                <a:off x="6665039" y="887540"/>
                <a:ext cx="347155" cy="42632"/>
                <a:chOff x="6665039" y="847396"/>
                <a:chExt cx="347155" cy="42632"/>
              </a:xfrm>
            </p:grpSpPr>
            <p:sp>
              <p:nvSpPr>
                <p:cNvPr id="798" name="Google Shape;798;p60"/>
                <p:cNvSpPr/>
                <p:nvPr/>
              </p:nvSpPr>
              <p:spPr>
                <a:xfrm rot="-5400000">
                  <a:off x="6665057" y="847592"/>
                  <a:ext cx="42418" cy="42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1190" extrusionOk="0">
                      <a:moveTo>
                        <a:pt x="1189" y="573"/>
                      </a:moveTo>
                      <a:cubicBezTo>
                        <a:pt x="1189" y="804"/>
                        <a:pt x="1050" y="1012"/>
                        <a:pt x="836" y="1100"/>
                      </a:cubicBezTo>
                      <a:cubicBezTo>
                        <a:pt x="622" y="1189"/>
                        <a:pt x="376" y="1140"/>
                        <a:pt x="212" y="977"/>
                      </a:cubicBezTo>
                      <a:cubicBezTo>
                        <a:pt x="49" y="812"/>
                        <a:pt x="1" y="566"/>
                        <a:pt x="89" y="352"/>
                      </a:cubicBezTo>
                      <a:cubicBezTo>
                        <a:pt x="178" y="140"/>
                        <a:pt x="387" y="0"/>
                        <a:pt x="619" y="0"/>
                      </a:cubicBezTo>
                      <a:cubicBezTo>
                        <a:pt x="934" y="2"/>
                        <a:pt x="1189" y="256"/>
                        <a:pt x="1189" y="57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60"/>
                <p:cNvSpPr/>
                <p:nvPr/>
              </p:nvSpPr>
              <p:spPr>
                <a:xfrm rot="-5400000">
                  <a:off x="6868852" y="745258"/>
                  <a:ext cx="41205" cy="24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" h="6881" extrusionOk="0">
                      <a:moveTo>
                        <a:pt x="1149" y="582"/>
                      </a:moveTo>
                      <a:lnTo>
                        <a:pt x="1149" y="6300"/>
                      </a:lnTo>
                      <a:cubicBezTo>
                        <a:pt x="1154" y="6619"/>
                        <a:pt x="896" y="6881"/>
                        <a:pt x="578" y="6881"/>
                      </a:cubicBezTo>
                      <a:cubicBezTo>
                        <a:pt x="258" y="6881"/>
                        <a:pt x="1" y="6619"/>
                        <a:pt x="5" y="6300"/>
                      </a:cubicBezTo>
                      <a:lnTo>
                        <a:pt x="5" y="582"/>
                      </a:lnTo>
                      <a:cubicBezTo>
                        <a:pt x="1" y="262"/>
                        <a:pt x="258" y="1"/>
                        <a:pt x="578" y="1"/>
                      </a:cubicBezTo>
                      <a:cubicBezTo>
                        <a:pt x="896" y="1"/>
                        <a:pt x="1154" y="262"/>
                        <a:pt x="1149" y="5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800" name="Google Shape;800;p60"/>
          <p:cNvSpPr txBox="1">
            <a:spLocks noGrp="1"/>
          </p:cNvSpPr>
          <p:nvPr>
            <p:ph type="title"/>
          </p:nvPr>
        </p:nvSpPr>
        <p:spPr>
          <a:xfrm>
            <a:off x="1211325" y="995199"/>
            <a:ext cx="34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Desventajas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801" name="Google Shape;801;p60"/>
          <p:cNvSpPr txBox="1">
            <a:spLocks noGrp="1"/>
          </p:cNvSpPr>
          <p:nvPr>
            <p:ph type="subTitle" idx="1"/>
          </p:nvPr>
        </p:nvSpPr>
        <p:spPr>
          <a:xfrm>
            <a:off x="816403" y="1880013"/>
            <a:ext cx="4034135" cy="28059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J"/>
            </a:pPr>
            <a:r>
              <a:rPr lang="es-PA" dirty="0"/>
              <a:t>Puede generar adicción.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J"/>
            </a:pPr>
            <a:r>
              <a:rPr lang="es-ES" dirty="0"/>
              <a:t>El uso excesivo de videojuegos puede provocar el rechazo de otros recursos educativos como libros, CD, etc.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J"/>
            </a:pPr>
            <a:r>
              <a:rPr lang="es-ES" dirty="0"/>
              <a:t>La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violencia</a:t>
            </a:r>
            <a:r>
              <a:rPr lang="es-ES" dirty="0"/>
              <a:t> puede ocurrir si los recursos utilizados se basan en dicho comportamiento.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J"/>
            </a:pPr>
            <a:r>
              <a:rPr lang="es-ES" dirty="0"/>
              <a:t>Pueden disminuir el rendimiento académico y alterar los horarios de sueño y alimentación.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J"/>
            </a:pPr>
            <a:endParaRPr dirty="0"/>
          </a:p>
        </p:txBody>
      </p:sp>
      <p:pic>
        <p:nvPicPr>
          <p:cNvPr id="802" name="Google Shape;802;p60"/>
          <p:cNvPicPr preferRelativeResize="0"/>
          <p:nvPr/>
        </p:nvPicPr>
        <p:blipFill>
          <a:blip r:embed="rId4"/>
          <a:srcRect l="9103" r="9103"/>
          <a:stretch/>
        </p:blipFill>
        <p:spPr>
          <a:xfrm>
            <a:off x="5637637" y="1036709"/>
            <a:ext cx="2320800" cy="2837400"/>
          </a:xfrm>
          <a:prstGeom prst="roundRect">
            <a:avLst>
              <a:gd name="adj" fmla="val 2585"/>
            </a:avLst>
          </a:prstGeom>
          <a:noFill/>
          <a:ln>
            <a:noFill/>
          </a:ln>
        </p:spPr>
      </p:pic>
      <p:pic>
        <p:nvPicPr>
          <p:cNvPr id="803" name="Google Shape;803;p60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r="10"/>
          <a:stretch/>
        </p:blipFill>
        <p:spPr>
          <a:xfrm>
            <a:off x="4666314" y="4685919"/>
            <a:ext cx="368448" cy="380100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804" name="Google Shape;804;p60">
            <a:hlinkClick r:id="" action="ppaction://hlinkshowjump?jump=previousslide"/>
          </p:cNvPr>
          <p:cNvPicPr preferRelativeResize="0"/>
          <p:nvPr/>
        </p:nvPicPr>
        <p:blipFill rotWithShape="1">
          <a:blip r:embed="rId6">
            <a:alphaModFix/>
          </a:blip>
          <a:srcRect r="10"/>
          <a:stretch/>
        </p:blipFill>
        <p:spPr>
          <a:xfrm>
            <a:off x="4109234" y="4685919"/>
            <a:ext cx="368448" cy="380100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805" name="Google Shape;805;p60"/>
          <p:cNvPicPr preferRelativeResize="0"/>
          <p:nvPr/>
        </p:nvPicPr>
        <p:blipFill rotWithShape="1">
          <a:blip r:embed="rId7">
            <a:alphaModFix/>
          </a:blip>
          <a:srcRect l="219" r="219"/>
          <a:stretch/>
        </p:blipFill>
        <p:spPr>
          <a:xfrm>
            <a:off x="2539641" y="234699"/>
            <a:ext cx="753768" cy="760500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96A126B-EEF5-EB1F-9A7C-5078EC9EF8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797" y="4092479"/>
            <a:ext cx="881627" cy="816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Google Shape;68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178" y="513008"/>
            <a:ext cx="4447822" cy="916678"/>
          </a:xfrm>
          <a:prstGeom prst="rect">
            <a:avLst/>
          </a:prstGeom>
          <a:noFill/>
          <a:ln>
            <a:noFill/>
          </a:ln>
          <a:effectLst>
            <a:outerShdw dist="47625" dir="5400000" algn="bl" rotWithShape="0">
              <a:schemeClr val="dk1">
                <a:alpha val="30000"/>
              </a:schemeClr>
            </a:outerShdw>
          </a:effectLst>
        </p:spPr>
      </p:pic>
      <p:sp>
        <p:nvSpPr>
          <p:cNvPr id="684" name="Google Shape;684;p54"/>
          <p:cNvSpPr txBox="1">
            <a:spLocks noGrp="1"/>
          </p:cNvSpPr>
          <p:nvPr>
            <p:ph type="title"/>
          </p:nvPr>
        </p:nvSpPr>
        <p:spPr>
          <a:xfrm>
            <a:off x="163689" y="685150"/>
            <a:ext cx="4368800" cy="8231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videosjuegos Educativos 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685" name="Google Shape;685;p54"/>
          <p:cNvSpPr txBox="1">
            <a:spLocks noGrp="1"/>
          </p:cNvSpPr>
          <p:nvPr>
            <p:ph type="subTitle" idx="1"/>
          </p:nvPr>
        </p:nvSpPr>
        <p:spPr>
          <a:xfrm>
            <a:off x="124178" y="1601828"/>
            <a:ext cx="5080000" cy="34641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/>
              <a:t>Estos son los más conocidos: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600" b="1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b="1" dirty="0">
                <a:latin typeface="+mj-lt"/>
              </a:rPr>
              <a:t>Civilization</a:t>
            </a:r>
            <a:r>
              <a:rPr lang="es-ES" dirty="0">
                <a:latin typeface="+mj-lt"/>
              </a:rPr>
              <a:t>: Este es un juego de estrategia basado en la conquista de territorios según la época seleccionada (medieval, moderna y moderna). 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b="1" dirty="0">
                <a:latin typeface="+mj-lt"/>
              </a:rPr>
              <a:t>La torre del conocimiento:  </a:t>
            </a:r>
            <a:r>
              <a:rPr lang="es-ES" dirty="0">
                <a:latin typeface="+mj-lt"/>
              </a:rPr>
              <a:t>es un videojuego educativo para niños y niñas de primaria que refuerza los conceptos básicos de cinco materias: lenguaje, matemáticas, inglés, sociales y ciencias de una manera divertida.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b="1" dirty="0">
                <a:latin typeface="+mn-lt"/>
              </a:rPr>
              <a:t>Minecraft: </a:t>
            </a:r>
            <a:r>
              <a:rPr lang="es-ES" dirty="0">
                <a:latin typeface="+mn-lt"/>
              </a:rPr>
              <a:t>Esta plataforma de aprendizaje te permite desarrollar diversas habilidades en un entorno original, motivador y activo mediante la creación de proyectos colaborativos.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ES" dirty="0"/>
          </a:p>
        </p:txBody>
      </p:sp>
      <p:pic>
        <p:nvPicPr>
          <p:cNvPr id="686" name="Google Shape;686;p54">
            <a:hlinkClick r:id="" action="ppaction://hlinkshowjump?jump=nextslide"/>
          </p:cNvPr>
          <p:cNvPicPr preferRelativeResize="0"/>
          <p:nvPr/>
        </p:nvPicPr>
        <p:blipFill rotWithShape="1">
          <a:blip r:embed="rId4">
            <a:alphaModFix/>
          </a:blip>
          <a:srcRect r="10"/>
          <a:stretch/>
        </p:blipFill>
        <p:spPr>
          <a:xfrm>
            <a:off x="7353822" y="4685919"/>
            <a:ext cx="368448" cy="380100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687" name="Google Shape;687;p54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r="10"/>
          <a:stretch/>
        </p:blipFill>
        <p:spPr>
          <a:xfrm>
            <a:off x="6423777" y="4656894"/>
            <a:ext cx="368448" cy="380100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688" name="Google Shape;688;p5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6">
            <a:alphaModFix/>
          </a:blip>
          <a:srcRect l="2659" r="28606"/>
          <a:stretch/>
        </p:blipFill>
        <p:spPr>
          <a:xfrm>
            <a:off x="5396088" y="1429686"/>
            <a:ext cx="3034811" cy="2913558"/>
          </a:xfrm>
          <a:prstGeom prst="roundRect">
            <a:avLst>
              <a:gd name="adj" fmla="val 16667"/>
            </a:avLst>
          </a:prstGeom>
        </p:spPr>
      </p:pic>
      <p:pic>
        <p:nvPicPr>
          <p:cNvPr id="689" name="Google Shape;689;p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40178" y="1096744"/>
            <a:ext cx="765025" cy="823188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690" name="Google Shape;690;p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44511" y="1153320"/>
            <a:ext cx="765025" cy="823188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691" name="Google Shape;691;p5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21784" y="3713814"/>
            <a:ext cx="702391" cy="890292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692" name="Google Shape;692;p5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17010" y="3713814"/>
            <a:ext cx="702391" cy="890292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693" name="Google Shape;693;p54"/>
          <p:cNvPicPr preferRelativeResize="0"/>
          <p:nvPr/>
        </p:nvPicPr>
        <p:blipFill rotWithShape="1">
          <a:blip r:embed="rId9">
            <a:alphaModFix/>
          </a:blip>
          <a:srcRect l="219" r="219"/>
          <a:stretch/>
        </p:blipFill>
        <p:spPr>
          <a:xfrm>
            <a:off x="1920867" y="38533"/>
            <a:ext cx="517761" cy="444411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0" name="Google Shape;1490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1525" y="579276"/>
            <a:ext cx="3440926" cy="1395593"/>
          </a:xfrm>
          <a:prstGeom prst="rect">
            <a:avLst/>
          </a:prstGeom>
          <a:noFill/>
          <a:ln>
            <a:noFill/>
          </a:ln>
          <a:effectLst>
            <a:outerShdw dist="47625" dir="5400000" algn="bl" rotWithShape="0">
              <a:schemeClr val="dk1">
                <a:alpha val="30000"/>
              </a:schemeClr>
            </a:outerShdw>
          </a:effectLst>
        </p:spPr>
      </p:pic>
      <p:sp>
        <p:nvSpPr>
          <p:cNvPr id="1491" name="Google Shape;1491;p74"/>
          <p:cNvSpPr txBox="1">
            <a:spLocks noGrp="1"/>
          </p:cNvSpPr>
          <p:nvPr>
            <p:ph type="title"/>
          </p:nvPr>
        </p:nvSpPr>
        <p:spPr>
          <a:xfrm>
            <a:off x="2851525" y="840569"/>
            <a:ext cx="3440926" cy="87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accent3"/>
                </a:solidFill>
              </a:rPr>
              <a:t>Infografía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492" name="Google Shape;1492;p74"/>
          <p:cNvSpPr txBox="1">
            <a:spLocks noGrp="1"/>
          </p:cNvSpPr>
          <p:nvPr>
            <p:ph type="subTitle" idx="1"/>
          </p:nvPr>
        </p:nvSpPr>
        <p:spPr>
          <a:xfrm>
            <a:off x="2298553" y="2128797"/>
            <a:ext cx="4546893" cy="11937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PA" dirty="0">
                <a:hlinkClick r:id="rId4"/>
              </a:rPr>
              <a:t>https://www.educaciontrespuntocero.com/recursos/los-mejores-videojuegos-educativos/</a:t>
            </a:r>
            <a:endParaRPr lang="es-PA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PA" dirty="0"/>
              <a:t>https://observatorio.tec.mx/edu-news/juegos-y-educacion/   </a:t>
            </a:r>
            <a:endParaRPr dirty="0"/>
          </a:p>
        </p:txBody>
      </p:sp>
      <p:pic>
        <p:nvPicPr>
          <p:cNvPr id="1507" name="Google Shape;1507;p74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r="10"/>
          <a:stretch/>
        </p:blipFill>
        <p:spPr>
          <a:xfrm>
            <a:off x="4666314" y="4685919"/>
            <a:ext cx="368448" cy="380100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1508" name="Google Shape;1508;p74">
            <a:hlinkClick r:id="" action="ppaction://hlinkshowjump?jump=previousslide"/>
          </p:cNvPr>
          <p:cNvPicPr preferRelativeResize="0"/>
          <p:nvPr/>
        </p:nvPicPr>
        <p:blipFill rotWithShape="1">
          <a:blip r:embed="rId6">
            <a:alphaModFix/>
          </a:blip>
          <a:srcRect r="10"/>
          <a:stretch/>
        </p:blipFill>
        <p:spPr>
          <a:xfrm>
            <a:off x="4109234" y="4685919"/>
            <a:ext cx="368448" cy="380100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1509" name="Google Shape;1509;p74"/>
          <p:cNvPicPr preferRelativeResize="0"/>
          <p:nvPr/>
        </p:nvPicPr>
        <p:blipFill rotWithShape="1">
          <a:blip r:embed="rId7">
            <a:alphaModFix/>
          </a:blip>
          <a:srcRect l="219" r="219"/>
          <a:stretch/>
        </p:blipFill>
        <p:spPr>
          <a:xfrm>
            <a:off x="2298552" y="896837"/>
            <a:ext cx="753768" cy="760500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1510" name="Google Shape;1510;p74"/>
          <p:cNvPicPr preferRelativeResize="0"/>
          <p:nvPr/>
        </p:nvPicPr>
        <p:blipFill rotWithShape="1">
          <a:blip r:embed="rId7">
            <a:alphaModFix/>
          </a:blip>
          <a:srcRect l="219" r="219"/>
          <a:stretch/>
        </p:blipFill>
        <p:spPr>
          <a:xfrm>
            <a:off x="6091677" y="896837"/>
            <a:ext cx="753768" cy="760500"/>
          </a:xfrm>
          <a:prstGeom prst="rect">
            <a:avLst/>
          </a:prstGeom>
          <a:noFill/>
          <a:ln>
            <a:noFill/>
          </a:ln>
          <a:effectLst>
            <a:outerShdw dist="28575" dir="5400000" algn="bl" rotWithShape="0">
              <a:schemeClr val="dk1">
                <a:alpha val="3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ching Methods: Gamification by Slidesgo">
  <a:themeElements>
    <a:clrScheme name="Simple Light">
      <a:dk1>
        <a:srgbClr val="471406"/>
      </a:dk1>
      <a:lt1>
        <a:srgbClr val="E7D5BD"/>
      </a:lt1>
      <a:dk2>
        <a:srgbClr val="FFFFFF"/>
      </a:dk2>
      <a:lt2>
        <a:srgbClr val="E88D2A"/>
      </a:lt2>
      <a:accent1>
        <a:srgbClr val="CE2424"/>
      </a:accent1>
      <a:accent2>
        <a:srgbClr val="843AD9"/>
      </a:accent2>
      <a:accent3>
        <a:srgbClr val="FAD52E"/>
      </a:accent3>
      <a:accent4>
        <a:srgbClr val="81BA13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470</Words>
  <Application>Microsoft Macintosh PowerPoint</Application>
  <PresentationFormat>Presentación en pantalla (16:9)</PresentationFormat>
  <Paragraphs>28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Wingdings</vt:lpstr>
      <vt:lpstr>Cairo</vt:lpstr>
      <vt:lpstr>Arial</vt:lpstr>
      <vt:lpstr>Bigshot One</vt:lpstr>
      <vt:lpstr>Amasis MT Pro Medium</vt:lpstr>
      <vt:lpstr>Teaching Methods: Gamification by Slidesgo</vt:lpstr>
      <vt:lpstr>VIDEOJUEGOS: EDUCATIVOS</vt:lpstr>
      <vt:lpstr>¿Qué son los VideoJuegos Educativos? </vt:lpstr>
      <vt:lpstr>HISTORIA </vt:lpstr>
      <vt:lpstr>Ventajas y Desventajas</vt:lpstr>
      <vt:lpstr>Ventajas </vt:lpstr>
      <vt:lpstr>Desventajas</vt:lpstr>
      <vt:lpstr>videosjuegos Educativos </vt:lpstr>
      <vt:lpstr>Infografía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VIDEOJUEGOS: EDUCATIVOS</dc:title>
  <cp:lastModifiedBy>Usuario de Microsoft Office</cp:lastModifiedBy>
  <cp:revision>3</cp:revision>
  <dcterms:modified xsi:type="dcterms:W3CDTF">2023-05-17T14:05:33Z</dcterms:modified>
</cp:coreProperties>
</file>