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9" r:id="rId4"/>
    <p:sldId id="271" r:id="rId5"/>
    <p:sldId id="270" r:id="rId6"/>
    <p:sldId id="262" r:id="rId7"/>
    <p:sldId id="263" r:id="rId8"/>
    <p:sldId id="264" r:id="rId9"/>
    <p:sldId id="265" r:id="rId10"/>
    <p:sldId id="267" r:id="rId11"/>
    <p:sldId id="268" r:id="rId12"/>
    <p:sldId id="259" r:id="rId13"/>
    <p:sldId id="260" r:id="rId14"/>
    <p:sldId id="261" r:id="rId15"/>
    <p:sldId id="272" r:id="rId16"/>
    <p:sldId id="273" r:id="rId17"/>
    <p:sldId id="257" r:id="rId18"/>
    <p:sldId id="274" r:id="rId19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77" autoAdjust="0"/>
  </p:normalViewPr>
  <p:slideViewPr>
    <p:cSldViewPr>
      <p:cViewPr>
        <p:scale>
          <a:sx n="107" d="100"/>
          <a:sy n="107" d="100"/>
        </p:scale>
        <p:origin x="-9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D09540-0573-4284-8C30-8F8275C5B752}" type="datetimeFigureOut">
              <a:rPr lang="es-PA" smtClean="0"/>
              <a:t>12/23/2015</a:t>
            </a:fld>
            <a:endParaRPr lang="es-PA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75D527-B422-4D4A-8D84-DAB3096E5561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09540-0573-4284-8C30-8F8275C5B752}" type="datetimeFigureOut">
              <a:rPr lang="es-PA" smtClean="0"/>
              <a:t>12/23/2015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5D527-B422-4D4A-8D84-DAB3096E556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CD09540-0573-4284-8C30-8F8275C5B752}" type="datetimeFigureOut">
              <a:rPr lang="es-PA" smtClean="0"/>
              <a:t>12/23/2015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75D527-B422-4D4A-8D84-DAB3096E556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09540-0573-4284-8C30-8F8275C5B752}" type="datetimeFigureOut">
              <a:rPr lang="es-PA" smtClean="0"/>
              <a:t>12/23/2015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5D527-B422-4D4A-8D84-DAB3096E556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D09540-0573-4284-8C30-8F8275C5B752}" type="datetimeFigureOut">
              <a:rPr lang="es-PA" smtClean="0"/>
              <a:t>12/23/2015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75D527-B422-4D4A-8D84-DAB3096E5561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09540-0573-4284-8C30-8F8275C5B752}" type="datetimeFigureOut">
              <a:rPr lang="es-PA" smtClean="0"/>
              <a:t>12/23/2015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5D527-B422-4D4A-8D84-DAB3096E556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09540-0573-4284-8C30-8F8275C5B752}" type="datetimeFigureOut">
              <a:rPr lang="es-PA" smtClean="0"/>
              <a:t>12/23/2015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5D527-B422-4D4A-8D84-DAB3096E556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09540-0573-4284-8C30-8F8275C5B752}" type="datetimeFigureOut">
              <a:rPr lang="es-PA" smtClean="0"/>
              <a:t>12/23/2015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5D527-B422-4D4A-8D84-DAB3096E556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D09540-0573-4284-8C30-8F8275C5B752}" type="datetimeFigureOut">
              <a:rPr lang="es-PA" smtClean="0"/>
              <a:t>12/23/2015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5D527-B422-4D4A-8D84-DAB3096E556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09540-0573-4284-8C30-8F8275C5B752}" type="datetimeFigureOut">
              <a:rPr lang="es-PA" smtClean="0"/>
              <a:t>12/23/2015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5D527-B422-4D4A-8D84-DAB3096E5561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09540-0573-4284-8C30-8F8275C5B752}" type="datetimeFigureOut">
              <a:rPr lang="es-PA" smtClean="0"/>
              <a:t>12/23/2015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5D527-B422-4D4A-8D84-DAB3096E5561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CD09540-0573-4284-8C30-8F8275C5B752}" type="datetimeFigureOut">
              <a:rPr lang="es-PA" smtClean="0"/>
              <a:t>12/23/2015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75D527-B422-4D4A-8D84-DAB3096E5561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-3i5X_uJRzw/Ty59Q2MCa5I/AAAAAAAAC9M/ZpocIPs7o-4/s1600/el_tren_de_los_buenos_modales.png" TargetMode="External"/><Relationship Id="rId7" Type="http://schemas.openxmlformats.org/officeDocument/2006/relationships/hyperlink" Target="http://4.bp.blogspot.com/-WEP6MuyQA1w/Upo06xcaxlI/AAAAAAAAiaA/WbVyzziLyBQ/s1600/buenas-tardes-de-ni%C3%B1a-linda.gif" TargetMode="External"/><Relationship Id="rId2" Type="http://schemas.openxmlformats.org/officeDocument/2006/relationships/hyperlink" Target="https://s-media-cache-ak0.pinimg.com/736x/69/63/d8/6963d810235cbd6a7809ea2610428be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.bp.blogspot.com/-eYPphogxO9M/VCllB7XErAI/AAAAAAAAhXY/by04klPXXY8/s1600/jardin-aprendemos+(5).jpg" TargetMode="External"/><Relationship Id="rId5" Type="http://schemas.openxmlformats.org/officeDocument/2006/relationships/hyperlink" Target="http://www.silvitablanco.com.ar/canciones/0001-lavar-las-manos-6bbe4c0f1838.jpg" TargetMode="External"/><Relationship Id="rId4" Type="http://schemas.openxmlformats.org/officeDocument/2006/relationships/hyperlink" Target="http://www.educakids.com/media/catalog/product/cache/1/image/512x512/9df78eab33525d08d6e5fb8d27136e95/l/i/libro-de-los-buenos-modales-de-disney-el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60766" y="692696"/>
            <a:ext cx="5105400" cy="2868168"/>
          </a:xfrm>
        </p:spPr>
        <p:txBody>
          <a:bodyPr/>
          <a:lstStyle/>
          <a:p>
            <a:pPr algn="l"/>
            <a:r>
              <a:rPr lang="es-ES" sz="4000" b="0" dirty="0" smtClean="0">
                <a:latin typeface="Gabriola" pitchFamily="82" charset="0"/>
                <a:cs typeface="Arial" pitchFamily="34" charset="0"/>
              </a:rPr>
              <a:t>¿Cómo enseñar  hábitos de higiene y buenos modales a los niños?</a:t>
            </a:r>
            <a:endParaRPr lang="es-PA" sz="4000" b="0" dirty="0">
              <a:latin typeface="Gabriola" pitchFamily="82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s-ES" dirty="0" smtClean="0"/>
          </a:p>
          <a:p>
            <a:r>
              <a:rPr lang="es-ES" sz="3600" dirty="0" err="1" smtClean="0">
                <a:latin typeface="Gabriola" pitchFamily="82" charset="0"/>
              </a:rPr>
              <a:t>Yuli</a:t>
            </a:r>
            <a:r>
              <a:rPr lang="es-ES" sz="3600" dirty="0" smtClean="0">
                <a:latin typeface="Gabriola" pitchFamily="82" charset="0"/>
              </a:rPr>
              <a:t> Domínguez. </a:t>
            </a:r>
          </a:p>
          <a:p>
            <a:r>
              <a:rPr lang="es-ES" sz="3600" dirty="0" smtClean="0">
                <a:latin typeface="Gabriola" pitchFamily="82" charset="0"/>
              </a:rPr>
              <a:t>Portal </a:t>
            </a:r>
            <a:r>
              <a:rPr lang="es-ES" sz="3600" dirty="0">
                <a:latin typeface="Gabriola" pitchFamily="82" charset="0"/>
              </a:rPr>
              <a:t>E</a:t>
            </a:r>
            <a:r>
              <a:rPr lang="es-ES" sz="3600" dirty="0" smtClean="0">
                <a:latin typeface="Gabriola" pitchFamily="82" charset="0"/>
              </a:rPr>
              <a:t>duca Panam</a:t>
            </a:r>
            <a:r>
              <a:rPr lang="es-ES" sz="3600" dirty="0">
                <a:latin typeface="Gabriola" pitchFamily="82" charset="0"/>
              </a:rPr>
              <a:t>á</a:t>
            </a:r>
            <a:endParaRPr lang="es-PA" sz="3600" dirty="0">
              <a:latin typeface="Gabriola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41168"/>
            <a:ext cx="4641426" cy="162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79103" y="2079103"/>
            <a:ext cx="6858000" cy="269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7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5400" b="0" dirty="0" smtClean="0">
                <a:latin typeface="Gabriola" pitchFamily="82" charset="0"/>
              </a:rPr>
              <a:t>Permiso </a:t>
            </a:r>
            <a:endParaRPr lang="es-PA" sz="5400" b="0" dirty="0">
              <a:latin typeface="Gabriola" pitchFamily="82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4867275" cy="3238500"/>
          </a:xfrm>
          <a:solidFill>
            <a:schemeClr val="accent5">
              <a:lumMod val="75000"/>
            </a:schemeClr>
          </a:solidFill>
        </p:spPr>
      </p:pic>
      <p:sp>
        <p:nvSpPr>
          <p:cNvPr id="6" name="5 Rectángulo"/>
          <p:cNvSpPr/>
          <p:nvPr/>
        </p:nvSpPr>
        <p:spPr>
          <a:xfrm>
            <a:off x="1763688" y="5450085"/>
            <a:ext cx="45365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Gabriola" pitchFamily="82" charset="0"/>
              </a:rPr>
              <a:t>Pedir permiso es unos de los buenos modales que cada persona debe </a:t>
            </a:r>
            <a:r>
              <a:rPr lang="es-ES" sz="2000" dirty="0" smtClean="0">
                <a:latin typeface="Gabriola" pitchFamily="82" charset="0"/>
              </a:rPr>
              <a:t> expresar</a:t>
            </a:r>
            <a:endParaRPr lang="es-PA" sz="20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>
                <a:latin typeface="Gabriola" pitchFamily="82" charset="0"/>
              </a:rPr>
              <a:t>por favor </a:t>
            </a:r>
            <a:endParaRPr lang="es-PA" sz="4400" dirty="0">
              <a:latin typeface="Gabriola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sz="2400" dirty="0" smtClean="0">
                <a:latin typeface="Gabriola" pitchFamily="82" charset="0"/>
              </a:rPr>
              <a:t>Pedirle el favor a una persona cuando la necesitas inclusive para que te ayude a ponerte lo zapatos.</a:t>
            </a:r>
            <a:endParaRPr lang="es-PA" sz="2400" dirty="0">
              <a:latin typeface="Gabriola" pitchFamily="82" charset="0"/>
            </a:endParaRPr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4" b="9452"/>
          <a:stretch/>
        </p:blipFill>
        <p:spPr>
          <a:xfrm>
            <a:off x="663682" y="1352550"/>
            <a:ext cx="4206240" cy="3629025"/>
          </a:xfrm>
        </p:spPr>
      </p:pic>
    </p:spTree>
    <p:extLst>
      <p:ext uri="{BB962C8B-B14F-4D97-AF65-F5344CB8AC3E}">
        <p14:creationId xmlns:p14="http://schemas.microsoft.com/office/powerpoint/2010/main" val="26389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277888"/>
          </a:xfrm>
        </p:spPr>
        <p:txBody>
          <a:bodyPr/>
          <a:lstStyle/>
          <a:p>
            <a:pPr algn="ctr"/>
            <a:r>
              <a:rPr lang="es-ES" dirty="0" smtClean="0">
                <a:latin typeface="Gabriola" pitchFamily="82" charset="0"/>
              </a:rPr>
              <a:t>Lavar las manos </a:t>
            </a:r>
            <a:endParaRPr lang="es-PA" dirty="0">
              <a:latin typeface="Gabriola" pitchFamily="82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2564904"/>
            <a:ext cx="3429000" cy="1512168"/>
          </a:xfrm>
        </p:spPr>
        <p:txBody>
          <a:bodyPr>
            <a:noAutofit/>
          </a:bodyPr>
          <a:lstStyle/>
          <a:p>
            <a:endParaRPr lang="es-ES" sz="2400" dirty="0" smtClean="0">
              <a:latin typeface="Gabriola" pitchFamily="82" charset="0"/>
            </a:endParaRPr>
          </a:p>
          <a:p>
            <a:r>
              <a:rPr lang="es-ES" sz="2400" dirty="0">
                <a:latin typeface="Gabriola" pitchFamily="82" charset="0"/>
              </a:rPr>
              <a:t>Antes de ir a comer debemos de lavarnos las manos, así evitamos </a:t>
            </a:r>
            <a:r>
              <a:rPr lang="es-ES" sz="2400" dirty="0" smtClean="0">
                <a:latin typeface="Gabriola" pitchFamily="82" charset="0"/>
              </a:rPr>
              <a:t>enfermedades.</a:t>
            </a:r>
            <a:endParaRPr lang="es-PA" sz="2400" dirty="0">
              <a:latin typeface="Gabriola" pitchFamily="82" charset="0"/>
            </a:endParaRPr>
          </a:p>
          <a:p>
            <a:endParaRPr lang="es-ES" sz="2400" dirty="0">
              <a:latin typeface="Gabriola" pitchFamily="82" charset="0"/>
            </a:endParaRPr>
          </a:p>
        </p:txBody>
      </p:sp>
      <p:pic>
        <p:nvPicPr>
          <p:cNvPr id="10" name="9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7" b="12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58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5400" dirty="0" smtClean="0">
                <a:latin typeface="Gabriola" pitchFamily="82" charset="0"/>
              </a:rPr>
              <a:t>Lavar las frutas y vegetales </a:t>
            </a:r>
            <a:endParaRPr lang="es-PA" sz="5400" dirty="0"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 smtClean="0">
              <a:latin typeface="Gabriola" pitchFamily="82" charset="0"/>
            </a:endParaRPr>
          </a:p>
          <a:p>
            <a:pPr marL="0" indent="0">
              <a:buNone/>
            </a:pPr>
            <a:endParaRPr lang="es-ES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es-ES" dirty="0" smtClean="0">
                <a:latin typeface="Gabriola" pitchFamily="82" charset="0"/>
              </a:rPr>
              <a:t>Las frutas y vegetales tienen que lavarse antes de comer, ya que pueden causar </a:t>
            </a:r>
            <a:r>
              <a:rPr lang="es-ES" dirty="0" smtClean="0">
                <a:latin typeface="Gabriola" pitchFamily="82" charset="0"/>
              </a:rPr>
              <a:t>enfermedades.</a:t>
            </a:r>
            <a:r>
              <a:rPr lang="es-ES" dirty="0" smtClean="0"/>
              <a:t> </a:t>
            </a:r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2708712" cy="403244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367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Gabriola" pitchFamily="82" charset="0"/>
              </a:rPr>
              <a:t>Recuerden cepillarse </a:t>
            </a:r>
            <a:endParaRPr lang="es-PA" sz="4000" dirty="0">
              <a:latin typeface="Gabriola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Gabriola" pitchFamily="82" charset="0"/>
              </a:rPr>
              <a:t>Los dientes es importe para nuestra salud </a:t>
            </a:r>
            <a:r>
              <a:rPr lang="es-ES" sz="2800" dirty="0" smtClean="0">
                <a:latin typeface="Gabriola" pitchFamily="82" charset="0"/>
              </a:rPr>
              <a:t>bucal.</a:t>
            </a:r>
            <a:endParaRPr lang="es-PA" sz="2800" dirty="0">
              <a:latin typeface="Gabriola" pitchFamily="82" charset="0"/>
            </a:endParaRPr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>
          <a:xfrm>
            <a:off x="755576" y="1052736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42398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5400" dirty="0" smtClean="0">
                <a:latin typeface="Gabriola" pitchFamily="82" charset="0"/>
              </a:rPr>
              <a:t>Bañarse todos los días </a:t>
            </a:r>
            <a:endParaRPr lang="es-PA" sz="5400" dirty="0">
              <a:latin typeface="Gabriola" pitchFamily="82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2853217" cy="2988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2492896"/>
            <a:ext cx="3520440" cy="363326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s-ES" sz="36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es-ES" sz="3600" dirty="0" smtClean="0">
                <a:latin typeface="Gabriola" pitchFamily="82" charset="0"/>
              </a:rPr>
              <a:t>Es un hábito que todos tenemos que hacer todos los </a:t>
            </a:r>
            <a:r>
              <a:rPr lang="es-ES" sz="3600" dirty="0" smtClean="0">
                <a:latin typeface="Gabriola" pitchFamily="82" charset="0"/>
              </a:rPr>
              <a:t>días. </a:t>
            </a:r>
            <a:endParaRPr lang="es-PA" sz="36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4847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5400" cap="none" dirty="0" smtClean="0">
                <a:latin typeface="Gabriola" pitchFamily="82" charset="0"/>
              </a:rPr>
              <a:t>Infografía </a:t>
            </a:r>
            <a:endParaRPr lang="es-PA" sz="5400" cap="none" dirty="0">
              <a:latin typeface="Gabriola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8172400" cy="5229200"/>
          </a:xfr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s-PA" sz="2000" dirty="0" smtClean="0">
              <a:latin typeface="Gabriola" pitchFamily="82" charset="0"/>
              <a:hlinkClick r:id="rId2"/>
            </a:endParaRPr>
          </a:p>
          <a:p>
            <a:r>
              <a:rPr lang="es-PA" sz="2000" b="1" dirty="0" smtClean="0">
                <a:latin typeface="Gabriola" pitchFamily="82" charset="0"/>
                <a:hlinkClick r:id="rId2"/>
              </a:rPr>
              <a:t>https</a:t>
            </a:r>
            <a:r>
              <a:rPr lang="es-PA" sz="2000" b="1" dirty="0">
                <a:latin typeface="Gabriola" pitchFamily="82" charset="0"/>
                <a:hlinkClick r:id="rId2"/>
              </a:rPr>
              <a:t>://</a:t>
            </a:r>
            <a:r>
              <a:rPr lang="es-PA" sz="2000" b="1" dirty="0" smtClean="0">
                <a:latin typeface="Gabriola" pitchFamily="82" charset="0"/>
                <a:hlinkClick r:id="rId2"/>
              </a:rPr>
              <a:t>s-media-cache-ak0.pinimg.com/736x/69/63/d8/6963d810235cbd6a7809ea2610428bea.jpg</a:t>
            </a:r>
            <a:endParaRPr lang="es-PA" sz="2000" b="1" dirty="0" smtClean="0">
              <a:latin typeface="Gabriola" pitchFamily="82" charset="0"/>
            </a:endParaRPr>
          </a:p>
          <a:p>
            <a:r>
              <a:rPr lang="es-PA" sz="2000" b="1" dirty="0">
                <a:latin typeface="Gabriola" pitchFamily="82" charset="0"/>
                <a:hlinkClick r:id="rId3"/>
              </a:rPr>
              <a:t>http://3.bp.blogspot.com/--</a:t>
            </a:r>
            <a:r>
              <a:rPr lang="es-PA" sz="2000" b="1" dirty="0" smtClean="0">
                <a:latin typeface="Gabriola" pitchFamily="82" charset="0"/>
                <a:hlinkClick r:id="rId3"/>
              </a:rPr>
              <a:t>3i5X_uJRzw/Ty59Q2MCa5I/AAAAAAAAC9M/ZpocIPs7o-4/s1600/el_tren_de_los_buenos_modales.png</a:t>
            </a:r>
            <a:endParaRPr lang="es-PA" sz="2000" b="1" dirty="0" smtClean="0">
              <a:latin typeface="Gabriola" pitchFamily="82" charset="0"/>
            </a:endParaRPr>
          </a:p>
          <a:p>
            <a:r>
              <a:rPr lang="es-PA" sz="2000" b="1" dirty="0">
                <a:latin typeface="Gabriola" pitchFamily="82" charset="0"/>
                <a:hlinkClick r:id="rId4"/>
              </a:rPr>
              <a:t>http://</a:t>
            </a:r>
            <a:r>
              <a:rPr lang="es-PA" sz="2000" b="1" dirty="0" smtClean="0">
                <a:latin typeface="Gabriola" pitchFamily="82" charset="0"/>
                <a:hlinkClick r:id="rId4"/>
              </a:rPr>
              <a:t>www.educakids.com/media/catalog/product/cache/1/image/512x512/9df78eab33525d08d6e5fb8d27136e95/l/i/libro-de-los-buenos-modales-de-disney-el.jpg</a:t>
            </a:r>
            <a:endParaRPr lang="es-PA" sz="2000" b="1" dirty="0" smtClean="0">
              <a:latin typeface="Gabriola" pitchFamily="82" charset="0"/>
            </a:endParaRPr>
          </a:p>
          <a:p>
            <a:r>
              <a:rPr lang="es-PA" sz="2000" b="1" dirty="0">
                <a:latin typeface="Gabriola" pitchFamily="82" charset="0"/>
                <a:hlinkClick r:id="rId5"/>
              </a:rPr>
              <a:t>http://</a:t>
            </a:r>
            <a:r>
              <a:rPr lang="es-PA" sz="2000" b="1" dirty="0" smtClean="0">
                <a:latin typeface="Gabriola" pitchFamily="82" charset="0"/>
                <a:hlinkClick r:id="rId5"/>
              </a:rPr>
              <a:t>www.silvitablanco.com.ar/canciones/0001-lavar-las-manos-6bbe4c0f1838.jpg</a:t>
            </a:r>
            <a:endParaRPr lang="es-PA" sz="2000" b="1" dirty="0" smtClean="0">
              <a:latin typeface="Gabriola" pitchFamily="82" charset="0"/>
            </a:endParaRPr>
          </a:p>
          <a:p>
            <a:r>
              <a:rPr lang="es-PA" sz="2000" b="1" dirty="0">
                <a:latin typeface="Gabriola" pitchFamily="82" charset="0"/>
                <a:hlinkClick r:id="rId6"/>
              </a:rPr>
              <a:t>http://3.bp.blogspot.com/-eYPphogxO9M/VCllB7XErAI/AAAAAAAAhXY/by04klPXXY8/s1600/jardin-aprendemos%2B(5).</a:t>
            </a:r>
            <a:r>
              <a:rPr lang="es-PA" sz="2000" b="1" dirty="0" smtClean="0">
                <a:latin typeface="Gabriola" pitchFamily="82" charset="0"/>
                <a:hlinkClick r:id="rId6"/>
              </a:rPr>
              <a:t>jpg</a:t>
            </a:r>
            <a:endParaRPr lang="es-PA" sz="2000" b="1" dirty="0" smtClean="0">
              <a:latin typeface="Gabriola" pitchFamily="82" charset="0"/>
            </a:endParaRPr>
          </a:p>
          <a:p>
            <a:r>
              <a:rPr lang="es-PA" sz="1400" b="1" dirty="0">
                <a:latin typeface="Gabriola" pitchFamily="82" charset="0"/>
                <a:hlinkClick r:id="rId7"/>
              </a:rPr>
              <a:t>http://4.bp.blogspot.com/-</a:t>
            </a:r>
            <a:r>
              <a:rPr lang="es-PA" sz="1400" b="1" dirty="0" smtClean="0">
                <a:latin typeface="Gabriola" pitchFamily="82" charset="0"/>
                <a:hlinkClick r:id="rId7"/>
              </a:rPr>
              <a:t>WEP6MuyQA1w/Upo06xcaxlI/AAAAAAAAiaA/WbVyzziLyBQ/s1600/buenas-tardes-de-ni%C3%B1a-linda.gif</a:t>
            </a:r>
            <a:endParaRPr lang="es-PA" sz="1400" b="1" dirty="0" smtClean="0">
              <a:latin typeface="Gabriola" pitchFamily="82" charset="0"/>
            </a:endParaRPr>
          </a:p>
          <a:p>
            <a:r>
              <a:rPr lang="es-PA" sz="1400" b="1" dirty="0">
                <a:latin typeface="Gabriola" pitchFamily="82" charset="0"/>
              </a:rPr>
              <a:t>http://www.ortodonciagonzalezdelrio.com/wp-content/uploads/2015/04/shutterstock_217009777.jpg</a:t>
            </a:r>
            <a:endParaRPr lang="es-PA" sz="1400" b="1" dirty="0" smtClean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latin typeface="Gabriola" pitchFamily="82" charset="0"/>
              </a:rPr>
              <a:t> Los buenos modales </a:t>
            </a:r>
            <a:endParaRPr lang="es-PA" sz="5400" dirty="0"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2204865"/>
            <a:ext cx="3520440" cy="29523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Gabriola" pitchFamily="82" charset="0"/>
            </a:endParaRP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Gabriola" pitchFamily="82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rgbClr val="0070C0"/>
                </a:solidFill>
                <a:latin typeface="Gabriola" pitchFamily="82" charset="0"/>
              </a:rPr>
              <a:t>Es la forma en la que una persona se expresa ante la sociedad y en la vida familiar.</a:t>
            </a:r>
            <a:endParaRPr lang="es-PA" sz="2400" dirty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3708000" cy="3708000"/>
          </a:xfrm>
        </p:spPr>
      </p:pic>
    </p:spTree>
    <p:extLst>
      <p:ext uri="{BB962C8B-B14F-4D97-AF65-F5344CB8AC3E}">
        <p14:creationId xmlns:p14="http://schemas.microsoft.com/office/powerpoint/2010/main" val="328515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 rot="1291857">
            <a:off x="4800232" y="475251"/>
            <a:ext cx="3731125" cy="421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latin typeface="Gabriola" pitchFamily="82" charset="0"/>
              </a:rPr>
              <a:t>Buenos días </a:t>
            </a:r>
            <a:endParaRPr lang="es-PA" sz="4400" dirty="0">
              <a:latin typeface="Gabriola" pitchFamily="82" charset="0"/>
            </a:endParaRPr>
          </a:p>
          <a:p>
            <a:pPr algn="ctr"/>
            <a:endParaRPr lang="es-ES" sz="4400" dirty="0" smtClean="0">
              <a:latin typeface="Gabriola" pitchFamily="82" charset="0"/>
            </a:endParaRPr>
          </a:p>
          <a:p>
            <a:pPr algn="ctr"/>
            <a:r>
              <a:rPr lang="es-ES" sz="4400" dirty="0" smtClean="0">
                <a:latin typeface="Gabriola" pitchFamily="82" charset="0"/>
              </a:rPr>
              <a:t>Es un día </a:t>
            </a:r>
          </a:p>
          <a:p>
            <a:pPr algn="ctr"/>
            <a:r>
              <a:rPr lang="es-ES" sz="4400" dirty="0" smtClean="0">
                <a:latin typeface="Gabriola" pitchFamily="82" charset="0"/>
              </a:rPr>
              <a:t>hermoso</a:t>
            </a:r>
            <a:endParaRPr lang="es-ES" sz="4400" dirty="0">
              <a:latin typeface="Gabriola" pitchFamily="82" charset="0"/>
            </a:endParaRPr>
          </a:p>
        </p:txBody>
      </p:sp>
      <p:pic>
        <p:nvPicPr>
          <p:cNvPr id="12" name="11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1" r="16731"/>
          <a:stretch>
            <a:fillRect/>
          </a:stretch>
        </p:blipFill>
        <p:spPr>
          <a:xfrm>
            <a:off x="539750" y="836613"/>
            <a:ext cx="4205288" cy="4206875"/>
          </a:xfrm>
        </p:spPr>
      </p:pic>
    </p:spTree>
    <p:extLst>
      <p:ext uri="{BB962C8B-B14F-4D97-AF65-F5344CB8AC3E}">
        <p14:creationId xmlns:p14="http://schemas.microsoft.com/office/powerpoint/2010/main" val="30487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5400" dirty="0" smtClean="0">
                <a:latin typeface="Gabriola" pitchFamily="82" charset="0"/>
              </a:rPr>
              <a:t>Buenas Tardes </a:t>
            </a:r>
            <a:endParaRPr lang="es-PA" sz="5400" dirty="0">
              <a:latin typeface="Gabriola" pitchFamily="82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2644"/>
            <a:ext cx="3521075" cy="352107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178808" y="2564904"/>
            <a:ext cx="3520440" cy="356125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s-ES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es-ES" dirty="0" smtClean="0">
                <a:latin typeface="Gabriola" pitchFamily="82" charset="0"/>
              </a:rPr>
              <a:t>Todos los día podemos hacer muchas cosas en la tarde como por ejemplo: regar las plantas de jardín, salir a jugar etc.</a:t>
            </a:r>
            <a:endParaRPr lang="es-PA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Gabriola" pitchFamily="82" charset="0"/>
              </a:rPr>
              <a:t>Buenas noches </a:t>
            </a:r>
            <a:endParaRPr lang="es-PA" sz="4000" dirty="0">
              <a:latin typeface="Gabriola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Gabriola" pitchFamily="82" charset="0"/>
              </a:rPr>
              <a:t>Que descanses mañana será un día </a:t>
            </a:r>
            <a:r>
              <a:rPr lang="es-ES" sz="3200" dirty="0" smtClean="0">
                <a:latin typeface="Gabriola" pitchFamily="82" charset="0"/>
              </a:rPr>
              <a:t>especial.</a:t>
            </a:r>
            <a:endParaRPr lang="es-PA" sz="3200" dirty="0">
              <a:latin typeface="Gabriola" pitchFamily="82" charset="0"/>
            </a:endParaRPr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 r="16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54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>
                <a:latin typeface="Gabriola" pitchFamily="82" charset="0"/>
              </a:rPr>
              <a:t>Las primeras enseñanzas</a:t>
            </a:r>
            <a:endParaRPr lang="es-PA" dirty="0">
              <a:latin typeface="Gabriola" pitchFamily="82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6830"/>
            <a:ext cx="3521075" cy="339270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988840"/>
            <a:ext cx="3520440" cy="41373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s-ES" dirty="0" smtClean="0">
              <a:solidFill>
                <a:schemeClr val="tx2">
                  <a:lumMod val="50000"/>
                </a:schemeClr>
              </a:solidFill>
              <a:latin typeface="Gabriola" pitchFamily="82" charset="0"/>
            </a:endParaRPr>
          </a:p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Desde pequeños debemos enseñarles a nuestros niños a decir permiso, por favor y gracias son las tres primeras palabras la cuales deben aprender.</a:t>
            </a:r>
            <a:endParaRPr lang="es-PA" dirty="0">
              <a:solidFill>
                <a:schemeClr val="tx2">
                  <a:lumMod val="5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>
                <a:latin typeface="Gabriola" pitchFamily="82" charset="0"/>
              </a:rPr>
              <a:t>hola</a:t>
            </a:r>
            <a:endParaRPr lang="es-PA" sz="5400" dirty="0">
              <a:latin typeface="Gabriola" pitchFamily="82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sz="2400" dirty="0" smtClean="0">
                <a:latin typeface="Gabriola" pitchFamily="82" charset="0"/>
              </a:rPr>
              <a:t>Es la expresión por la cual saludamos,  a las personas con la cual vivimos en </a:t>
            </a:r>
            <a:r>
              <a:rPr lang="es-ES" sz="2400" dirty="0" smtClean="0">
                <a:latin typeface="Gabriola" pitchFamily="82" charset="0"/>
              </a:rPr>
              <a:t>sociedad.</a:t>
            </a:r>
            <a:endParaRPr lang="es-PA" sz="2400" dirty="0">
              <a:latin typeface="Gabriola" pitchFamily="82" charset="0"/>
            </a:endParaRPr>
          </a:p>
        </p:txBody>
      </p:sp>
      <p:pic>
        <p:nvPicPr>
          <p:cNvPr id="10" name="9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r="841"/>
          <a:stretch>
            <a:fillRect/>
          </a:stretch>
        </p:blipFill>
        <p:spPr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0905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5400" dirty="0" smtClean="0">
                <a:latin typeface="Gabriola" pitchFamily="82" charset="0"/>
              </a:rPr>
              <a:t>Gracias </a:t>
            </a:r>
            <a:endParaRPr lang="es-PA" sz="5400" dirty="0"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endParaRPr lang="es-ES" sz="2800" dirty="0" smtClean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  <a:p>
            <a:r>
              <a:rPr lang="es-ES" sz="2800" dirty="0" smtClean="0">
                <a:solidFill>
                  <a:srgbClr val="FF0000"/>
                </a:solidFill>
                <a:latin typeface="Gabriola" pitchFamily="82" charset="0"/>
              </a:rPr>
              <a:t>Es una manera de agradecerle a una persona cuando te ayuda a realizar algo importante para ti.</a:t>
            </a:r>
          </a:p>
          <a:p>
            <a:endParaRPr lang="es-ES" sz="2800" dirty="0">
              <a:latin typeface="Gabriola" pitchFamily="82" charset="0"/>
            </a:endParaRPr>
          </a:p>
          <a:p>
            <a:endParaRPr lang="es-PA" sz="2800" dirty="0">
              <a:latin typeface="Gabriola" pitchFamily="82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6490135" cy="38329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797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 smtClean="0">
                <a:latin typeface="Gabriola" pitchFamily="82" charset="0"/>
              </a:rPr>
              <a:t>Perdón</a:t>
            </a:r>
            <a:r>
              <a:rPr lang="es-ES" dirty="0" smtClean="0"/>
              <a:t> </a:t>
            </a:r>
            <a:endParaRPr lang="es-PA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sz="2000" dirty="0" smtClean="0">
                <a:latin typeface="Gabriola" pitchFamily="82" charset="0"/>
              </a:rPr>
              <a:t>Es pedir disculpas  </a:t>
            </a:r>
            <a:r>
              <a:rPr lang="es-ES" sz="2000" dirty="0" smtClean="0">
                <a:latin typeface="Gabriola" pitchFamily="82" charset="0"/>
              </a:rPr>
              <a:t>cuando hieres sin querer  los sentimientos de aquellas personas que están a tu </a:t>
            </a:r>
            <a:r>
              <a:rPr lang="es-ES" sz="2000" dirty="0" smtClean="0">
                <a:latin typeface="Gabriola" pitchFamily="82" charset="0"/>
              </a:rPr>
              <a:t>alrededor.</a:t>
            </a:r>
            <a:endParaRPr lang="es-PA" sz="2000" dirty="0">
              <a:latin typeface="Gabriola" pitchFamily="82" charset="0"/>
            </a:endParaRPr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4" b="68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25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648</TotalTime>
  <Words>302</Words>
  <Application>Microsoft Office PowerPoint</Application>
  <PresentationFormat>Presentación en pantalla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Opulento</vt:lpstr>
      <vt:lpstr>¿Cómo enseñar  hábitos de higiene y buenos modales a los niños?</vt:lpstr>
      <vt:lpstr> Los buenos modales </vt:lpstr>
      <vt:lpstr>Presentación de PowerPoint</vt:lpstr>
      <vt:lpstr>Buenas Tardes </vt:lpstr>
      <vt:lpstr>Buenas noches </vt:lpstr>
      <vt:lpstr>Las primeras enseñanzas</vt:lpstr>
      <vt:lpstr>hola</vt:lpstr>
      <vt:lpstr>Gracias </vt:lpstr>
      <vt:lpstr>Perdón </vt:lpstr>
      <vt:lpstr>Permiso </vt:lpstr>
      <vt:lpstr>por favor </vt:lpstr>
      <vt:lpstr>Presentación de PowerPoint</vt:lpstr>
      <vt:lpstr>Lavar las manos </vt:lpstr>
      <vt:lpstr>Lavar las frutas y vegetales </vt:lpstr>
      <vt:lpstr>Recuerden cepillarse </vt:lpstr>
      <vt:lpstr>Bañarse todos los días </vt:lpstr>
      <vt:lpstr>Infografía </vt:lpstr>
      <vt:lpstr>Presentación de PowerPoint</vt:lpstr>
    </vt:vector>
  </TitlesOfParts>
  <Company>meduca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portal-15</dc:creator>
  <cp:lastModifiedBy>portal-15</cp:lastModifiedBy>
  <cp:revision>37</cp:revision>
  <dcterms:created xsi:type="dcterms:W3CDTF">2015-11-20T20:11:45Z</dcterms:created>
  <dcterms:modified xsi:type="dcterms:W3CDTF">2015-12-23T20:48:40Z</dcterms:modified>
</cp:coreProperties>
</file>