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4"/>
  </p:notesMasterIdLst>
  <p:handoutMasterIdLst>
    <p:handoutMasterId r:id="rId15"/>
  </p:handoutMasterIdLst>
  <p:sldIdLst>
    <p:sldId id="256" r:id="rId5"/>
    <p:sldId id="2444" r:id="rId6"/>
    <p:sldId id="2439" r:id="rId7"/>
    <p:sldId id="260" r:id="rId8"/>
    <p:sldId id="2443" r:id="rId9"/>
    <p:sldId id="2434" r:id="rId10"/>
    <p:sldId id="2442" r:id="rId11"/>
    <p:sldId id="2433" r:id="rId12"/>
    <p:sldId id="2445" r:id="rId13"/>
  </p:sldIdLst>
  <p:sldSz cx="12192000" cy="6858000"/>
  <p:notesSz cx="6858000" cy="9144000"/>
  <p:defaultTextStyle>
    <a:defPPr rtl="0">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0F400"/>
    <a:srgbClr val="05EE55"/>
    <a:srgbClr val="038B30"/>
    <a:srgbClr val="2F3342"/>
    <a:srgbClr val="05D74D"/>
    <a:srgbClr val="663300"/>
    <a:srgbClr val="04C04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84932" autoAdjust="0"/>
  </p:normalViewPr>
  <p:slideViewPr>
    <p:cSldViewPr snapToGrid="0">
      <p:cViewPr varScale="1">
        <p:scale>
          <a:sx n="85" d="100"/>
          <a:sy n="85" d="100"/>
        </p:scale>
        <p:origin x="180" y="84"/>
      </p:cViewPr>
      <p:guideLst/>
    </p:cSldViewPr>
  </p:slideViewPr>
  <p:notesTextViewPr>
    <p:cViewPr>
      <p:scale>
        <a:sx n="1" d="1"/>
        <a:sy n="1" d="1"/>
      </p:scale>
      <p:origin x="0" y="0"/>
    </p:cViewPr>
  </p:notesTextViewPr>
  <p:sorterViewPr>
    <p:cViewPr>
      <p:scale>
        <a:sx n="50" d="100"/>
        <a:sy n="50" d="100"/>
      </p:scale>
      <p:origin x="0" y="0"/>
    </p:cViewPr>
  </p:sorterViewPr>
  <p:notesViewPr>
    <p:cSldViewPr snapToGrid="0">
      <p:cViewPr varScale="1">
        <p:scale>
          <a:sx n="89" d="100"/>
          <a:sy n="89" d="100"/>
        </p:scale>
        <p:origin x="3780"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posición de encabezado 1">
            <a:extLst>
              <a:ext uri="{FF2B5EF4-FFF2-40B4-BE49-F238E27FC236}">
                <a16:creationId xmlns:a16="http://schemas.microsoft.com/office/drawing/2014/main" id="{254265FD-4E3F-4008-BF0D-92438DDF38EF}"/>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s-ES"/>
          </a:p>
        </p:txBody>
      </p:sp>
      <p:sp>
        <p:nvSpPr>
          <p:cNvPr id="3" name="Marcador de fecha 2">
            <a:extLst>
              <a:ext uri="{FF2B5EF4-FFF2-40B4-BE49-F238E27FC236}">
                <a16:creationId xmlns:a16="http://schemas.microsoft.com/office/drawing/2014/main" id="{7411FABC-D2A4-4DDD-AE15-415703DDD3E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E6F59873-CF9B-4E8C-B760-A9485E62928F}" type="datetime1">
              <a:rPr lang="es-ES" smtClean="0"/>
              <a:t>01/05/2022</a:t>
            </a:fld>
            <a:endParaRPr lang="es-ES"/>
          </a:p>
        </p:txBody>
      </p:sp>
      <p:sp>
        <p:nvSpPr>
          <p:cNvPr id="4" name="Marcador de pie de página 3">
            <a:extLst>
              <a:ext uri="{FF2B5EF4-FFF2-40B4-BE49-F238E27FC236}">
                <a16:creationId xmlns:a16="http://schemas.microsoft.com/office/drawing/2014/main" id="{27EBBAB0-AE2E-4EA6-BE3D-A8C4DA40070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s-ES"/>
          </a:p>
        </p:txBody>
      </p:sp>
      <p:sp>
        <p:nvSpPr>
          <p:cNvPr id="5" name="Marcador de posición de número de diapositiva 4">
            <a:extLst>
              <a:ext uri="{FF2B5EF4-FFF2-40B4-BE49-F238E27FC236}">
                <a16:creationId xmlns:a16="http://schemas.microsoft.com/office/drawing/2014/main" id="{A31D462F-4914-49FC-A851-7FFFE9D6E86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73422B72-BD1C-4F41-B10E-CA0BEB17901E}" type="slidenum">
              <a:rPr lang="es-ES" smtClean="0"/>
              <a:t>‹Nº›</a:t>
            </a:fld>
            <a:endParaRPr lang="es-ES"/>
          </a:p>
        </p:txBody>
      </p:sp>
    </p:spTree>
    <p:extLst>
      <p:ext uri="{BB962C8B-B14F-4D97-AF65-F5344CB8AC3E}">
        <p14:creationId xmlns:p14="http://schemas.microsoft.com/office/powerpoint/2010/main" val="353190768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s-ES" noProof="0"/>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rtl="0"/>
            <a:fld id="{17470219-9C42-4627-B646-B2DE64148742}" type="datetime1">
              <a:rPr lang="es-ES" noProof="0" smtClean="0"/>
              <a:t>01/05/2022</a:t>
            </a:fld>
            <a:endParaRPr lang="es-ES" noProof="0"/>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es-ES" noProof="0"/>
          </a:p>
        </p:txBody>
      </p:sp>
      <p:sp>
        <p:nvSpPr>
          <p:cNvPr id="5" name="Marcador de posición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6" name="Marcador de posición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s-ES" noProof="0"/>
          </a:p>
        </p:txBody>
      </p:sp>
      <p:sp>
        <p:nvSpPr>
          <p:cNvPr id="7" name="Marcador de posición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AA3BE989-76B8-4F13-9267-01FDA45C437A}" type="slidenum">
              <a:rPr lang="es-ES" noProof="0" smtClean="0"/>
              <a:t>‹Nº›</a:t>
            </a:fld>
            <a:endParaRPr lang="es-ES" noProof="0"/>
          </a:p>
        </p:txBody>
      </p:sp>
    </p:spTree>
    <p:extLst>
      <p:ext uri="{BB962C8B-B14F-4D97-AF65-F5344CB8AC3E}">
        <p14:creationId xmlns:p14="http://schemas.microsoft.com/office/powerpoint/2010/main" val="3169730050"/>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baseline="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posición de notas 2"/>
          <p:cNvSpPr>
            <a:spLocks noGrp="1"/>
          </p:cNvSpPr>
          <p:nvPr>
            <p:ph type="body" idx="1"/>
          </p:nvPr>
        </p:nvSpPr>
        <p:spPr/>
        <p:txBody>
          <a:bodyPr rtlCol="0"/>
          <a:lstStyle/>
          <a:p>
            <a:pPr rtl="0"/>
            <a:endParaRPr lang="es-ES"/>
          </a:p>
        </p:txBody>
      </p:sp>
      <p:sp>
        <p:nvSpPr>
          <p:cNvPr id="4" name="Marcador de posición de número de diapositiva 3"/>
          <p:cNvSpPr>
            <a:spLocks noGrp="1"/>
          </p:cNvSpPr>
          <p:nvPr>
            <p:ph type="sldNum" sz="quarter" idx="10"/>
          </p:nvPr>
        </p:nvSpPr>
        <p:spPr/>
        <p:txBody>
          <a:bodyPr rtlCol="0"/>
          <a:lstStyle/>
          <a:p>
            <a:pPr rtl="0"/>
            <a:fld id="{AA3BE989-76B8-4F13-9267-01FDA45C437A}" type="slidenum">
              <a:rPr lang="es-ES" smtClean="0"/>
              <a:t>1</a:t>
            </a:fld>
            <a:endParaRPr lang="es-ES"/>
          </a:p>
        </p:txBody>
      </p:sp>
    </p:spTree>
    <p:extLst>
      <p:ext uri="{BB962C8B-B14F-4D97-AF65-F5344CB8AC3E}">
        <p14:creationId xmlns:p14="http://schemas.microsoft.com/office/powerpoint/2010/main" val="14170968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ción de imagen de diapositiva 1"/>
          <p:cNvSpPr>
            <a:spLocks noGrp="1" noRot="1" noChangeAspect="1"/>
          </p:cNvSpPr>
          <p:nvPr>
            <p:ph type="sldImg"/>
          </p:nvPr>
        </p:nvSpPr>
        <p:spPr/>
      </p:sp>
      <p:sp>
        <p:nvSpPr>
          <p:cNvPr id="3" name="Marcador de posición de notas 2"/>
          <p:cNvSpPr>
            <a:spLocks noGrp="1"/>
          </p:cNvSpPr>
          <p:nvPr>
            <p:ph type="body" idx="1"/>
          </p:nvPr>
        </p:nvSpPr>
        <p:spPr/>
        <p:txBody>
          <a:bodyPr rtlCol="0"/>
          <a:lstStyle/>
          <a:p>
            <a:pPr rtl="0"/>
            <a:endParaRPr lang="es-ES"/>
          </a:p>
        </p:txBody>
      </p:sp>
      <p:sp>
        <p:nvSpPr>
          <p:cNvPr id="4" name="Marcador de posición de número de diapositiva 3"/>
          <p:cNvSpPr>
            <a:spLocks noGrp="1"/>
          </p:cNvSpPr>
          <p:nvPr>
            <p:ph type="sldNum" sz="quarter" idx="10"/>
          </p:nvPr>
        </p:nvSpPr>
        <p:spPr/>
        <p:txBody>
          <a:bodyPr rtlCol="0"/>
          <a:lstStyle/>
          <a:p>
            <a:pPr rtl="0"/>
            <a:fld id="{AA3BE989-76B8-4F13-9267-01FDA45C437A}" type="slidenum">
              <a:rPr lang="es-ES" smtClean="0"/>
              <a:t>2</a:t>
            </a:fld>
            <a:endParaRPr lang="es-ES"/>
          </a:p>
        </p:txBody>
      </p:sp>
    </p:spTree>
    <p:extLst>
      <p:ext uri="{BB962C8B-B14F-4D97-AF65-F5344CB8AC3E}">
        <p14:creationId xmlns:p14="http://schemas.microsoft.com/office/powerpoint/2010/main" val="41281145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ción de imagen de diapositiva 1"/>
          <p:cNvSpPr>
            <a:spLocks noGrp="1" noRot="1" noChangeAspect="1"/>
          </p:cNvSpPr>
          <p:nvPr>
            <p:ph type="sldImg"/>
          </p:nvPr>
        </p:nvSpPr>
        <p:spPr/>
      </p:sp>
      <p:sp>
        <p:nvSpPr>
          <p:cNvPr id="3" name="Marcador de posición de notas 2"/>
          <p:cNvSpPr>
            <a:spLocks noGrp="1"/>
          </p:cNvSpPr>
          <p:nvPr>
            <p:ph type="body" idx="1"/>
          </p:nvPr>
        </p:nvSpPr>
        <p:spPr/>
        <p:txBody>
          <a:bodyPr rtlCol="0"/>
          <a:lstStyle/>
          <a:p>
            <a:pPr rtl="0"/>
            <a:endParaRPr lang="es-ES"/>
          </a:p>
        </p:txBody>
      </p:sp>
      <p:sp>
        <p:nvSpPr>
          <p:cNvPr id="4" name="Marcador de posición de número de diapositiva 3"/>
          <p:cNvSpPr>
            <a:spLocks noGrp="1"/>
          </p:cNvSpPr>
          <p:nvPr>
            <p:ph type="sldNum" sz="quarter" idx="10"/>
          </p:nvPr>
        </p:nvSpPr>
        <p:spPr/>
        <p:txBody>
          <a:bodyPr rtlCol="0"/>
          <a:lstStyle/>
          <a:p>
            <a:pPr rtl="0"/>
            <a:fld id="{AA3BE989-76B8-4F13-9267-01FDA45C437A}" type="slidenum">
              <a:rPr lang="es-ES" smtClean="0"/>
              <a:t>3</a:t>
            </a:fld>
            <a:endParaRPr lang="es-ES"/>
          </a:p>
        </p:txBody>
      </p:sp>
    </p:spTree>
    <p:extLst>
      <p:ext uri="{BB962C8B-B14F-4D97-AF65-F5344CB8AC3E}">
        <p14:creationId xmlns:p14="http://schemas.microsoft.com/office/powerpoint/2010/main" val="42763648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ción de imagen de diapositiva 1"/>
          <p:cNvSpPr>
            <a:spLocks noGrp="1" noRot="1" noChangeAspect="1"/>
          </p:cNvSpPr>
          <p:nvPr>
            <p:ph type="sldImg"/>
          </p:nvPr>
        </p:nvSpPr>
        <p:spPr/>
      </p:sp>
      <p:sp>
        <p:nvSpPr>
          <p:cNvPr id="3" name="Marcador de posición de notas 2"/>
          <p:cNvSpPr>
            <a:spLocks noGrp="1"/>
          </p:cNvSpPr>
          <p:nvPr>
            <p:ph type="body" idx="1"/>
          </p:nvPr>
        </p:nvSpPr>
        <p:spPr/>
        <p:txBody>
          <a:bodyPr rtlCol="0"/>
          <a:lstStyle/>
          <a:p>
            <a:pPr rtl="0"/>
            <a:endParaRPr lang="es-ES"/>
          </a:p>
        </p:txBody>
      </p:sp>
      <p:sp>
        <p:nvSpPr>
          <p:cNvPr id="4" name="Marcador de posición de número de diapositiva 3"/>
          <p:cNvSpPr>
            <a:spLocks noGrp="1"/>
          </p:cNvSpPr>
          <p:nvPr>
            <p:ph type="sldNum" sz="quarter" idx="5"/>
          </p:nvPr>
        </p:nvSpPr>
        <p:spPr/>
        <p:txBody>
          <a:bodyPr rtlCol="0"/>
          <a:lstStyle/>
          <a:p>
            <a:pPr rtl="0"/>
            <a:fld id="{AA3BE989-76B8-4F13-9267-01FDA45C437A}" type="slidenum">
              <a:rPr lang="es-ES" smtClean="0"/>
              <a:t>4</a:t>
            </a:fld>
            <a:endParaRPr lang="es-ES"/>
          </a:p>
        </p:txBody>
      </p:sp>
    </p:spTree>
    <p:extLst>
      <p:ext uri="{BB962C8B-B14F-4D97-AF65-F5344CB8AC3E}">
        <p14:creationId xmlns:p14="http://schemas.microsoft.com/office/powerpoint/2010/main" val="17444648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ción de imagen de diapositiva 1"/>
          <p:cNvSpPr>
            <a:spLocks noGrp="1" noRot="1" noChangeAspect="1"/>
          </p:cNvSpPr>
          <p:nvPr>
            <p:ph type="sldImg"/>
          </p:nvPr>
        </p:nvSpPr>
        <p:spPr/>
      </p:sp>
      <p:sp>
        <p:nvSpPr>
          <p:cNvPr id="3" name="Marcador de posición de notas 2"/>
          <p:cNvSpPr>
            <a:spLocks noGrp="1"/>
          </p:cNvSpPr>
          <p:nvPr>
            <p:ph type="body" idx="1"/>
          </p:nvPr>
        </p:nvSpPr>
        <p:spPr/>
        <p:txBody>
          <a:bodyPr rtlCol="0"/>
          <a:lstStyle/>
          <a:p>
            <a:pPr rtl="0"/>
            <a:endParaRPr lang="es-ES"/>
          </a:p>
        </p:txBody>
      </p:sp>
      <p:sp>
        <p:nvSpPr>
          <p:cNvPr id="4" name="Marcador de posición de número de diapositiva 3"/>
          <p:cNvSpPr>
            <a:spLocks noGrp="1"/>
          </p:cNvSpPr>
          <p:nvPr>
            <p:ph type="sldNum" sz="quarter" idx="5"/>
          </p:nvPr>
        </p:nvSpPr>
        <p:spPr/>
        <p:txBody>
          <a:bodyPr rtlCol="0"/>
          <a:lstStyle/>
          <a:p>
            <a:pPr rtl="0"/>
            <a:fld id="{AA3BE989-76B8-4F13-9267-01FDA45C437A}" type="slidenum">
              <a:rPr lang="es-ES" smtClean="0"/>
              <a:t>5</a:t>
            </a:fld>
            <a:endParaRPr lang="es-ES"/>
          </a:p>
        </p:txBody>
      </p:sp>
    </p:spTree>
    <p:extLst>
      <p:ext uri="{BB962C8B-B14F-4D97-AF65-F5344CB8AC3E}">
        <p14:creationId xmlns:p14="http://schemas.microsoft.com/office/powerpoint/2010/main" val="12933308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ción de imagen de diapositiva 1"/>
          <p:cNvSpPr>
            <a:spLocks noGrp="1" noRot="1" noChangeAspect="1"/>
          </p:cNvSpPr>
          <p:nvPr>
            <p:ph type="sldImg"/>
          </p:nvPr>
        </p:nvSpPr>
        <p:spPr/>
      </p:sp>
      <p:sp>
        <p:nvSpPr>
          <p:cNvPr id="3" name="Marcador de posición de notas 2"/>
          <p:cNvSpPr>
            <a:spLocks noGrp="1"/>
          </p:cNvSpPr>
          <p:nvPr>
            <p:ph type="body" idx="1"/>
          </p:nvPr>
        </p:nvSpPr>
        <p:spPr/>
        <p:txBody>
          <a:bodyPr rtlCol="0"/>
          <a:lstStyle/>
          <a:p>
            <a:pPr rtl="0"/>
            <a:endParaRPr lang="es-ES"/>
          </a:p>
        </p:txBody>
      </p:sp>
      <p:sp>
        <p:nvSpPr>
          <p:cNvPr id="4" name="Marcador de posición de número de diapositiva 3"/>
          <p:cNvSpPr>
            <a:spLocks noGrp="1"/>
          </p:cNvSpPr>
          <p:nvPr>
            <p:ph type="sldNum" sz="quarter" idx="10"/>
          </p:nvPr>
        </p:nvSpPr>
        <p:spPr/>
        <p:txBody>
          <a:bodyPr rtlCol="0"/>
          <a:lstStyle/>
          <a:p>
            <a:pPr rtl="0"/>
            <a:fld id="{AA3BE989-76B8-4F13-9267-01FDA45C437A}" type="slidenum">
              <a:rPr lang="es-ES" smtClean="0"/>
              <a:t>6</a:t>
            </a:fld>
            <a:endParaRPr lang="es-ES"/>
          </a:p>
        </p:txBody>
      </p:sp>
    </p:spTree>
    <p:extLst>
      <p:ext uri="{BB962C8B-B14F-4D97-AF65-F5344CB8AC3E}">
        <p14:creationId xmlns:p14="http://schemas.microsoft.com/office/powerpoint/2010/main" val="11489465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posición de notas 2"/>
          <p:cNvSpPr>
            <a:spLocks noGrp="1"/>
          </p:cNvSpPr>
          <p:nvPr>
            <p:ph type="body" idx="1"/>
          </p:nvPr>
        </p:nvSpPr>
        <p:spPr/>
        <p:txBody>
          <a:bodyPr rtlCol="0"/>
          <a:lstStyle/>
          <a:p>
            <a:pPr rtl="0"/>
            <a:endParaRPr lang="es-ES"/>
          </a:p>
        </p:txBody>
      </p:sp>
      <p:sp>
        <p:nvSpPr>
          <p:cNvPr id="4" name="Marcador de posición de número de diapositiva 3"/>
          <p:cNvSpPr>
            <a:spLocks noGrp="1"/>
          </p:cNvSpPr>
          <p:nvPr>
            <p:ph type="sldNum" sz="quarter" idx="10"/>
          </p:nvPr>
        </p:nvSpPr>
        <p:spPr/>
        <p:txBody>
          <a:bodyPr rtlCol="0"/>
          <a:lstStyle/>
          <a:p>
            <a:pPr rtl="0"/>
            <a:fld id="{AA3BE989-76B8-4F13-9267-01FDA45C437A}" type="slidenum">
              <a:rPr lang="es-ES" smtClean="0"/>
              <a:t>7</a:t>
            </a:fld>
            <a:endParaRPr lang="es-ES"/>
          </a:p>
        </p:txBody>
      </p:sp>
    </p:spTree>
    <p:extLst>
      <p:ext uri="{BB962C8B-B14F-4D97-AF65-F5344CB8AC3E}">
        <p14:creationId xmlns:p14="http://schemas.microsoft.com/office/powerpoint/2010/main" val="33428688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ción de imagen de diapositiva 1"/>
          <p:cNvSpPr>
            <a:spLocks noGrp="1" noRot="1" noChangeAspect="1"/>
          </p:cNvSpPr>
          <p:nvPr>
            <p:ph type="sldImg"/>
          </p:nvPr>
        </p:nvSpPr>
        <p:spPr/>
      </p:sp>
      <p:sp>
        <p:nvSpPr>
          <p:cNvPr id="3" name="Marcador de posición de notas 2"/>
          <p:cNvSpPr>
            <a:spLocks noGrp="1"/>
          </p:cNvSpPr>
          <p:nvPr>
            <p:ph type="body" idx="1"/>
          </p:nvPr>
        </p:nvSpPr>
        <p:spPr/>
        <p:txBody>
          <a:bodyPr rtlCol="0"/>
          <a:lstStyle/>
          <a:p>
            <a:pPr rtl="0"/>
            <a:endParaRPr lang="es-ES"/>
          </a:p>
        </p:txBody>
      </p:sp>
      <p:sp>
        <p:nvSpPr>
          <p:cNvPr id="4" name="Marcador de posición de número de diapositiva 3"/>
          <p:cNvSpPr>
            <a:spLocks noGrp="1"/>
          </p:cNvSpPr>
          <p:nvPr>
            <p:ph type="sldNum" sz="quarter" idx="10"/>
          </p:nvPr>
        </p:nvSpPr>
        <p:spPr/>
        <p:txBody>
          <a:bodyPr rtlCol="0"/>
          <a:lstStyle/>
          <a:p>
            <a:pPr rtl="0"/>
            <a:fld id="{AA3BE989-76B8-4F13-9267-01FDA45C437A}" type="slidenum">
              <a:rPr lang="es-ES" smtClean="0"/>
              <a:t>8</a:t>
            </a:fld>
            <a:endParaRPr lang="es-ES"/>
          </a:p>
        </p:txBody>
      </p:sp>
    </p:spTree>
    <p:extLst>
      <p:ext uri="{BB962C8B-B14F-4D97-AF65-F5344CB8AC3E}">
        <p14:creationId xmlns:p14="http://schemas.microsoft.com/office/powerpoint/2010/main" val="37617282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ción de imagen de diapositiva 1"/>
          <p:cNvSpPr>
            <a:spLocks noGrp="1" noRot="1" noChangeAspect="1"/>
          </p:cNvSpPr>
          <p:nvPr>
            <p:ph type="sldImg"/>
          </p:nvPr>
        </p:nvSpPr>
        <p:spPr/>
      </p:sp>
      <p:sp>
        <p:nvSpPr>
          <p:cNvPr id="3" name="Marcador de posición de notas 2"/>
          <p:cNvSpPr>
            <a:spLocks noGrp="1"/>
          </p:cNvSpPr>
          <p:nvPr>
            <p:ph type="body" idx="1"/>
          </p:nvPr>
        </p:nvSpPr>
        <p:spPr/>
        <p:txBody>
          <a:bodyPr rtlCol="0"/>
          <a:lstStyle/>
          <a:p>
            <a:pPr rtl="0"/>
            <a:endParaRPr lang="es-ES"/>
          </a:p>
        </p:txBody>
      </p:sp>
      <p:sp>
        <p:nvSpPr>
          <p:cNvPr id="4" name="Marcador de posición de número de diapositiva 3"/>
          <p:cNvSpPr>
            <a:spLocks noGrp="1"/>
          </p:cNvSpPr>
          <p:nvPr>
            <p:ph type="sldNum" sz="quarter" idx="10"/>
          </p:nvPr>
        </p:nvSpPr>
        <p:spPr/>
        <p:txBody>
          <a:bodyPr rtlCol="0"/>
          <a:lstStyle/>
          <a:p>
            <a:pPr rtl="0"/>
            <a:fld id="{AA3BE989-76B8-4F13-9267-01FDA45C437A}" type="slidenum">
              <a:rPr lang="es-ES" smtClean="0"/>
              <a:t>9</a:t>
            </a:fld>
            <a:endParaRPr lang="es-ES"/>
          </a:p>
        </p:txBody>
      </p:sp>
    </p:spTree>
    <p:extLst>
      <p:ext uri="{BB962C8B-B14F-4D97-AF65-F5344CB8AC3E}">
        <p14:creationId xmlns:p14="http://schemas.microsoft.com/office/powerpoint/2010/main" val="30209591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Diapositiva de portada">
    <p:spTree>
      <p:nvGrpSpPr>
        <p:cNvPr id="1" name=""/>
        <p:cNvGrpSpPr/>
        <p:nvPr/>
      </p:nvGrpSpPr>
      <p:grpSpPr>
        <a:xfrm>
          <a:off x="0" y="0"/>
          <a:ext cx="0" cy="0"/>
          <a:chOff x="0" y="0"/>
          <a:chExt cx="0" cy="0"/>
        </a:xfrm>
      </p:grpSpPr>
      <p:sp>
        <p:nvSpPr>
          <p:cNvPr id="12" name="Marcador de posición de imagen 13">
            <a:extLst>
              <a:ext uri="{FF2B5EF4-FFF2-40B4-BE49-F238E27FC236}">
                <a16:creationId xmlns:a16="http://schemas.microsoft.com/office/drawing/2014/main" id="{9FB41AE7-07AD-43D7-9418-6D32BE5E3192}"/>
              </a:ext>
            </a:extLst>
          </p:cNvPr>
          <p:cNvSpPr>
            <a:spLocks noGrp="1"/>
          </p:cNvSpPr>
          <p:nvPr>
            <p:ph type="pic" sz="quarter" idx="15"/>
          </p:nvPr>
        </p:nvSpPr>
        <p:spPr>
          <a:xfrm>
            <a:off x="-71015" y="0"/>
            <a:ext cx="12263015" cy="6858000"/>
          </a:xfrm>
          <a:solidFill>
            <a:schemeClr val="bg1">
              <a:lumMod val="50000"/>
            </a:schemeClr>
          </a:solidFill>
        </p:spPr>
        <p:txBody>
          <a:bodyPr rtlCol="0"/>
          <a:lstStyle/>
          <a:p>
            <a:pPr rtl="0"/>
            <a:r>
              <a:rPr lang="es-ES" noProof="0"/>
              <a:t>Haga clic en el icono para agregar una imagen</a:t>
            </a:r>
          </a:p>
        </p:txBody>
      </p:sp>
      <p:grpSp>
        <p:nvGrpSpPr>
          <p:cNvPr id="14" name="Grupo 13">
            <a:extLst>
              <a:ext uri="{FF2B5EF4-FFF2-40B4-BE49-F238E27FC236}">
                <a16:creationId xmlns:a16="http://schemas.microsoft.com/office/drawing/2014/main" id="{846D6A0C-E2C3-43CB-83D0-B5F6221079CA}"/>
              </a:ext>
            </a:extLst>
          </p:cNvPr>
          <p:cNvGrpSpPr/>
          <p:nvPr userDrawn="1"/>
        </p:nvGrpSpPr>
        <p:grpSpPr>
          <a:xfrm flipH="1">
            <a:off x="2076202" y="1374276"/>
            <a:ext cx="7324426" cy="3883523"/>
            <a:chOff x="252031" y="-22763"/>
            <a:chExt cx="7324426" cy="7269964"/>
          </a:xfrm>
        </p:grpSpPr>
        <p:sp>
          <p:nvSpPr>
            <p:cNvPr id="16" name="Rectángulo 15">
              <a:extLst>
                <a:ext uri="{FF2B5EF4-FFF2-40B4-BE49-F238E27FC236}">
                  <a16:creationId xmlns:a16="http://schemas.microsoft.com/office/drawing/2014/main" id="{EDC96296-0FBF-47A5-9D6A-5D9BB647A4D7}"/>
                </a:ext>
              </a:extLst>
            </p:cNvPr>
            <p:cNvSpPr/>
            <p:nvPr userDrawn="1"/>
          </p:nvSpPr>
          <p:spPr>
            <a:xfrm>
              <a:off x="979714" y="1181211"/>
              <a:ext cx="6117771" cy="6065990"/>
            </a:xfrm>
            <a:prstGeom prst="rect">
              <a:avLst/>
            </a:prstGeom>
            <a:gradFill>
              <a:gsLst>
                <a:gs pos="0">
                  <a:srgbClr val="038B30">
                    <a:alpha val="70000"/>
                  </a:srgbClr>
                </a:gs>
                <a:gs pos="100000">
                  <a:srgbClr val="C0F400">
                    <a:alpha val="70000"/>
                  </a:srgbClr>
                </a:gs>
                <a:gs pos="50000">
                  <a:srgbClr val="05EE55">
                    <a:alpha val="70000"/>
                  </a:srgbClr>
                </a:gs>
              </a:gsLst>
              <a:lin ang="162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5" name="Rectángulo 14">
              <a:extLst>
                <a:ext uri="{FF2B5EF4-FFF2-40B4-BE49-F238E27FC236}">
                  <a16:creationId xmlns:a16="http://schemas.microsoft.com/office/drawing/2014/main" id="{F997D03F-0BE2-458F-92A2-4FE73B0FBF51}"/>
                </a:ext>
              </a:extLst>
            </p:cNvPr>
            <p:cNvSpPr/>
            <p:nvPr userDrawn="1"/>
          </p:nvSpPr>
          <p:spPr>
            <a:xfrm>
              <a:off x="500743" y="-22763"/>
              <a:ext cx="7075714" cy="5878284"/>
            </a:xfrm>
            <a:prstGeom prst="rect">
              <a:avLst/>
            </a:prstGeom>
            <a:noFill/>
            <a:ln w="1270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a:p>
          </p:txBody>
        </p:sp>
        <p:sp>
          <p:nvSpPr>
            <p:cNvPr id="17" name="Rectángulo 16">
              <a:extLst>
                <a:ext uri="{FF2B5EF4-FFF2-40B4-BE49-F238E27FC236}">
                  <a16:creationId xmlns:a16="http://schemas.microsoft.com/office/drawing/2014/main" id="{53F17719-10FE-433E-9CCC-4509DE17F22A}"/>
                </a:ext>
              </a:extLst>
            </p:cNvPr>
            <p:cNvSpPr/>
            <p:nvPr userDrawn="1"/>
          </p:nvSpPr>
          <p:spPr>
            <a:xfrm>
              <a:off x="252031" y="655467"/>
              <a:ext cx="6475341" cy="5701790"/>
            </a:xfrm>
            <a:prstGeom prst="rect">
              <a:avLst/>
            </a:prstGeom>
            <a:solidFill>
              <a:srgbClr val="2F33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a:p>
          </p:txBody>
        </p:sp>
      </p:grpSp>
      <p:sp>
        <p:nvSpPr>
          <p:cNvPr id="2" name="Título 1">
            <a:extLst>
              <a:ext uri="{FF2B5EF4-FFF2-40B4-BE49-F238E27FC236}">
                <a16:creationId xmlns:a16="http://schemas.microsoft.com/office/drawing/2014/main" id="{0DE73F1A-AAF0-4EB4-8DF0-C152BD93C69B}"/>
              </a:ext>
            </a:extLst>
          </p:cNvPr>
          <p:cNvSpPr>
            <a:spLocks noGrp="1"/>
          </p:cNvSpPr>
          <p:nvPr>
            <p:ph type="ctrTitle" hasCustomPrompt="1"/>
          </p:nvPr>
        </p:nvSpPr>
        <p:spPr>
          <a:xfrm>
            <a:off x="2791372" y="2238426"/>
            <a:ext cx="6609256" cy="1508126"/>
          </a:xfrm>
        </p:spPr>
        <p:txBody>
          <a:bodyPr rtlCol="0" anchor="b">
            <a:normAutofit/>
          </a:bodyPr>
          <a:lstStyle>
            <a:lvl1pPr algn="ctr">
              <a:defRPr sz="4400" b="1">
                <a:solidFill>
                  <a:schemeClr val="bg1"/>
                </a:solidFill>
                <a:latin typeface="+mj-lt"/>
              </a:defRPr>
            </a:lvl1pPr>
          </a:lstStyle>
          <a:p>
            <a:pPr rtl="0"/>
            <a:r>
              <a:rPr lang="es-ES" noProof="0"/>
              <a:t>Haga clic para editar </a:t>
            </a:r>
            <a:br>
              <a:rPr lang="es-ES" noProof="0"/>
            </a:br>
            <a:r>
              <a:rPr lang="es-ES" noProof="0"/>
              <a:t>el estilo de título del patrón</a:t>
            </a:r>
          </a:p>
        </p:txBody>
      </p:sp>
      <p:sp>
        <p:nvSpPr>
          <p:cNvPr id="3" name="Subtítulo 2">
            <a:extLst>
              <a:ext uri="{FF2B5EF4-FFF2-40B4-BE49-F238E27FC236}">
                <a16:creationId xmlns:a16="http://schemas.microsoft.com/office/drawing/2014/main" id="{A3075AE6-92D3-4205-B268-E1AD6C5901DE}"/>
              </a:ext>
            </a:extLst>
          </p:cNvPr>
          <p:cNvSpPr>
            <a:spLocks noGrp="1"/>
          </p:cNvSpPr>
          <p:nvPr>
            <p:ph type="subTitle" idx="1" hasCustomPrompt="1"/>
          </p:nvPr>
        </p:nvSpPr>
        <p:spPr>
          <a:xfrm>
            <a:off x="2791372" y="3838627"/>
            <a:ext cx="6609256" cy="450503"/>
          </a:xfrm>
        </p:spPr>
        <p:txBody>
          <a:bodyPr rtlCol="0"/>
          <a:lstStyle>
            <a:lvl1pPr marL="0" indent="0" algn="ctr">
              <a:buNone/>
              <a:defRPr sz="2400" spc="300">
                <a:solidFill>
                  <a:schemeClr val="bg1"/>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es-ES" noProof="0"/>
              <a:t>Haga clic para editar el estilo de subtítulo del patrón</a:t>
            </a:r>
          </a:p>
        </p:txBody>
      </p:sp>
    </p:spTree>
    <p:extLst>
      <p:ext uri="{BB962C8B-B14F-4D97-AF65-F5344CB8AC3E}">
        <p14:creationId xmlns:p14="http://schemas.microsoft.com/office/powerpoint/2010/main" val="37768616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Título y contenido">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607D1B16-7058-45AD-9B19-E19CAF96683B}"/>
              </a:ext>
            </a:extLst>
          </p:cNvPr>
          <p:cNvSpPr>
            <a:spLocks noGrp="1"/>
          </p:cNvSpPr>
          <p:nvPr>
            <p:ph idx="1"/>
          </p:nvPr>
        </p:nvSpPr>
        <p:spPr>
          <a:xfrm>
            <a:off x="594519" y="1189038"/>
            <a:ext cx="11002962" cy="4987925"/>
          </a:xfrm>
        </p:spPr>
        <p:txBody>
          <a:bodyPr rtlCol="0"/>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7" name="Título 1">
            <a:extLst>
              <a:ext uri="{FF2B5EF4-FFF2-40B4-BE49-F238E27FC236}">
                <a16:creationId xmlns:a16="http://schemas.microsoft.com/office/drawing/2014/main" id="{B44C8ED9-0534-4EC5-8080-49DFF65B3B51}"/>
              </a:ext>
            </a:extLst>
          </p:cNvPr>
          <p:cNvSpPr>
            <a:spLocks noGrp="1"/>
          </p:cNvSpPr>
          <p:nvPr>
            <p:ph type="title" hasCustomPrompt="1"/>
          </p:nvPr>
        </p:nvSpPr>
        <p:spPr>
          <a:xfrm>
            <a:off x="594519" y="0"/>
            <a:ext cx="11002962" cy="1189038"/>
          </a:xfrm>
        </p:spPr>
        <p:txBody>
          <a:bodyPr rtlCol="0">
            <a:normAutofit/>
          </a:bodyPr>
          <a:lstStyle>
            <a:lvl1pPr algn="ctr">
              <a:defRPr sz="3600" b="1" spc="300">
                <a:solidFill>
                  <a:schemeClr val="bg1"/>
                </a:solidFill>
                <a:latin typeface="+mn-lt"/>
              </a:defRPr>
            </a:lvl1pPr>
          </a:lstStyle>
          <a:p>
            <a:pPr rtl="0"/>
            <a:r>
              <a:rPr lang="es-ES" noProof="0"/>
              <a:t>HAGA CLIC PARA EDITAR EL ESTILO DEL TÍTULO DEL PATRÓN</a:t>
            </a:r>
          </a:p>
        </p:txBody>
      </p:sp>
      <p:sp>
        <p:nvSpPr>
          <p:cNvPr id="6" name="Marcador de pie de página 5">
            <a:extLst>
              <a:ext uri="{FF2B5EF4-FFF2-40B4-BE49-F238E27FC236}">
                <a16:creationId xmlns:a16="http://schemas.microsoft.com/office/drawing/2014/main" id="{5BC6E0AC-4834-46AF-A953-9EE372259DE3}"/>
              </a:ext>
            </a:extLst>
          </p:cNvPr>
          <p:cNvSpPr>
            <a:spLocks noGrp="1"/>
          </p:cNvSpPr>
          <p:nvPr>
            <p:ph type="ftr" sz="quarter" idx="10"/>
          </p:nvPr>
        </p:nvSpPr>
        <p:spPr/>
        <p:txBody>
          <a:bodyPr rtlCol="0"/>
          <a:lstStyle/>
          <a:p>
            <a:pPr rtl="0"/>
            <a:r>
              <a:rPr lang="es-ES" noProof="0"/>
              <a:t>Agregar un pie de página</a:t>
            </a:r>
          </a:p>
        </p:txBody>
      </p:sp>
      <p:sp>
        <p:nvSpPr>
          <p:cNvPr id="9" name="Marcador de posición de número de diapositiva 8">
            <a:extLst>
              <a:ext uri="{FF2B5EF4-FFF2-40B4-BE49-F238E27FC236}">
                <a16:creationId xmlns:a16="http://schemas.microsoft.com/office/drawing/2014/main" id="{0D4F2F3C-7D16-40A3-A7C1-77AE127D5D9A}"/>
              </a:ext>
            </a:extLst>
          </p:cNvPr>
          <p:cNvSpPr>
            <a:spLocks noGrp="1"/>
          </p:cNvSpPr>
          <p:nvPr>
            <p:ph type="sldNum" sz="quarter" idx="11"/>
          </p:nvPr>
        </p:nvSpPr>
        <p:spPr/>
        <p:txBody>
          <a:bodyPr rtlCol="0"/>
          <a:lstStyle/>
          <a:p>
            <a:pPr rtl="0"/>
            <a:fld id="{8C2E478F-E849-4A8C-AF1F-CBCC78A7CBFA}" type="slidenum">
              <a:rPr lang="es-ES" noProof="0" smtClean="0"/>
              <a:pPr rtl="0"/>
              <a:t>‹Nº›</a:t>
            </a:fld>
            <a:endParaRPr lang="es-ES" noProof="0"/>
          </a:p>
        </p:txBody>
      </p:sp>
    </p:spTree>
    <p:extLst>
      <p:ext uri="{BB962C8B-B14F-4D97-AF65-F5344CB8AC3E}">
        <p14:creationId xmlns:p14="http://schemas.microsoft.com/office/powerpoint/2010/main" val="17568612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ncabezado de sección">
    <p:spTree>
      <p:nvGrpSpPr>
        <p:cNvPr id="1" name=""/>
        <p:cNvGrpSpPr/>
        <p:nvPr/>
      </p:nvGrpSpPr>
      <p:grpSpPr>
        <a:xfrm>
          <a:off x="0" y="0"/>
          <a:ext cx="0" cy="0"/>
          <a:chOff x="0" y="0"/>
          <a:chExt cx="0" cy="0"/>
        </a:xfrm>
      </p:grpSpPr>
      <p:grpSp>
        <p:nvGrpSpPr>
          <p:cNvPr id="14" name="Grupo 13">
            <a:extLst>
              <a:ext uri="{FF2B5EF4-FFF2-40B4-BE49-F238E27FC236}">
                <a16:creationId xmlns:a16="http://schemas.microsoft.com/office/drawing/2014/main" id="{7BF3BF7F-F094-497C-9310-2FE8B059E82B}"/>
              </a:ext>
            </a:extLst>
          </p:cNvPr>
          <p:cNvGrpSpPr/>
          <p:nvPr userDrawn="1"/>
        </p:nvGrpSpPr>
        <p:grpSpPr>
          <a:xfrm flipH="1" flipV="1">
            <a:off x="3581400" y="451189"/>
            <a:ext cx="5276606" cy="5768636"/>
            <a:chOff x="883522" y="408327"/>
            <a:chExt cx="5276606" cy="5768636"/>
          </a:xfrm>
        </p:grpSpPr>
        <p:sp>
          <p:nvSpPr>
            <p:cNvPr id="15" name="Rectángulo 14">
              <a:extLst>
                <a:ext uri="{FF2B5EF4-FFF2-40B4-BE49-F238E27FC236}">
                  <a16:creationId xmlns:a16="http://schemas.microsoft.com/office/drawing/2014/main" id="{2D49E498-4E90-44A2-B49F-157DFF9E8581}"/>
                </a:ext>
              </a:extLst>
            </p:cNvPr>
            <p:cNvSpPr/>
            <p:nvPr/>
          </p:nvSpPr>
          <p:spPr>
            <a:xfrm>
              <a:off x="1808217" y="1403690"/>
              <a:ext cx="4351911" cy="4773273"/>
            </a:xfrm>
            <a:prstGeom prst="rect">
              <a:avLst/>
            </a:prstGeom>
            <a:gradFill>
              <a:gsLst>
                <a:gs pos="0">
                  <a:srgbClr val="038B30">
                    <a:alpha val="70000"/>
                  </a:srgbClr>
                </a:gs>
                <a:gs pos="100000">
                  <a:srgbClr val="C0F400">
                    <a:alpha val="70000"/>
                  </a:srgbClr>
                </a:gs>
                <a:gs pos="50000">
                  <a:srgbClr val="05EE55">
                    <a:alpha val="70000"/>
                  </a:srgbClr>
                </a:gs>
              </a:gsLst>
              <a:lin ang="162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pic>
          <p:nvPicPr>
            <p:cNvPr id="17" name="Gráfico 16">
              <a:extLst>
                <a:ext uri="{FF2B5EF4-FFF2-40B4-BE49-F238E27FC236}">
                  <a16:creationId xmlns:a16="http://schemas.microsoft.com/office/drawing/2014/main" id="{B2D9F108-8C30-4BEC-8122-BE2632644482}"/>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139938" y="1088572"/>
              <a:ext cx="4572000" cy="4572000"/>
            </a:xfrm>
            <a:prstGeom prst="rect">
              <a:avLst/>
            </a:prstGeom>
          </p:spPr>
        </p:pic>
        <p:sp>
          <p:nvSpPr>
            <p:cNvPr id="16" name="Rectángulo 15">
              <a:extLst>
                <a:ext uri="{FF2B5EF4-FFF2-40B4-BE49-F238E27FC236}">
                  <a16:creationId xmlns:a16="http://schemas.microsoft.com/office/drawing/2014/main" id="{FAB546B5-7C56-40DD-B1DF-AE850DE5FDB3}"/>
                </a:ext>
              </a:extLst>
            </p:cNvPr>
            <p:cNvSpPr/>
            <p:nvPr/>
          </p:nvSpPr>
          <p:spPr>
            <a:xfrm>
              <a:off x="883522" y="408327"/>
              <a:ext cx="4351911" cy="4773273"/>
            </a:xfrm>
            <a:prstGeom prst="rect">
              <a:avLst/>
            </a:prstGeom>
            <a:solidFill>
              <a:srgbClr val="2F33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grpSp>
      <p:sp>
        <p:nvSpPr>
          <p:cNvPr id="8" name="Título 1">
            <a:extLst>
              <a:ext uri="{FF2B5EF4-FFF2-40B4-BE49-F238E27FC236}">
                <a16:creationId xmlns:a16="http://schemas.microsoft.com/office/drawing/2014/main" id="{4C30FD01-9DD8-4ECA-AC52-7C41002A99B3}"/>
              </a:ext>
            </a:extLst>
          </p:cNvPr>
          <p:cNvSpPr>
            <a:spLocks noGrp="1"/>
          </p:cNvSpPr>
          <p:nvPr>
            <p:ph type="title"/>
          </p:nvPr>
        </p:nvSpPr>
        <p:spPr>
          <a:xfrm>
            <a:off x="4506095" y="1742989"/>
            <a:ext cx="4351911" cy="3352800"/>
          </a:xfrm>
        </p:spPr>
        <p:txBody>
          <a:bodyPr rtlCol="0">
            <a:normAutofit/>
          </a:bodyPr>
          <a:lstStyle>
            <a:lvl1pPr algn="ctr">
              <a:defRPr sz="4400" b="1" spc="300">
                <a:solidFill>
                  <a:schemeClr val="bg1"/>
                </a:solidFill>
                <a:latin typeface="+mj-lt"/>
              </a:defRPr>
            </a:lvl1pPr>
          </a:lstStyle>
          <a:p>
            <a:pPr rtl="0"/>
            <a:r>
              <a:rPr lang="es-ES" noProof="0"/>
              <a:t>Haga clic para modificar el estilo de título del patrón</a:t>
            </a:r>
          </a:p>
        </p:txBody>
      </p:sp>
      <p:sp>
        <p:nvSpPr>
          <p:cNvPr id="2" name="Marcador de pie de página 1">
            <a:extLst>
              <a:ext uri="{FF2B5EF4-FFF2-40B4-BE49-F238E27FC236}">
                <a16:creationId xmlns:a16="http://schemas.microsoft.com/office/drawing/2014/main" id="{C5F17219-39C2-44C1-BFC9-BA0D7ACD78D1}"/>
              </a:ext>
            </a:extLst>
          </p:cNvPr>
          <p:cNvSpPr>
            <a:spLocks noGrp="1"/>
          </p:cNvSpPr>
          <p:nvPr>
            <p:ph type="ftr" sz="quarter" idx="16"/>
          </p:nvPr>
        </p:nvSpPr>
        <p:spPr/>
        <p:txBody>
          <a:bodyPr rtlCol="0"/>
          <a:lstStyle/>
          <a:p>
            <a:pPr rtl="0"/>
            <a:r>
              <a:rPr lang="es-ES" noProof="0"/>
              <a:t>Agregar un pie de página</a:t>
            </a:r>
          </a:p>
        </p:txBody>
      </p:sp>
      <p:sp>
        <p:nvSpPr>
          <p:cNvPr id="3" name="Marcador de número de diapositiva 2">
            <a:extLst>
              <a:ext uri="{FF2B5EF4-FFF2-40B4-BE49-F238E27FC236}">
                <a16:creationId xmlns:a16="http://schemas.microsoft.com/office/drawing/2014/main" id="{5087118E-1B0A-407B-BDCE-B343BC9F92E9}"/>
              </a:ext>
            </a:extLst>
          </p:cNvPr>
          <p:cNvSpPr>
            <a:spLocks noGrp="1"/>
          </p:cNvSpPr>
          <p:nvPr>
            <p:ph type="sldNum" sz="quarter" idx="17"/>
          </p:nvPr>
        </p:nvSpPr>
        <p:spPr/>
        <p:txBody>
          <a:bodyPr rtlCol="0"/>
          <a:lstStyle/>
          <a:p>
            <a:pPr rtl="0"/>
            <a:fld id="{8C2E478F-E849-4A8C-AF1F-CBCC78A7CBFA}" type="slidenum">
              <a:rPr lang="es-ES" noProof="0" smtClean="0"/>
              <a:pPr rtl="0"/>
              <a:t>‹Nº›</a:t>
            </a:fld>
            <a:endParaRPr lang="es-ES" noProof="0"/>
          </a:p>
        </p:txBody>
      </p:sp>
      <p:sp>
        <p:nvSpPr>
          <p:cNvPr id="11" name="Marcador de texto 2">
            <a:extLst>
              <a:ext uri="{FF2B5EF4-FFF2-40B4-BE49-F238E27FC236}">
                <a16:creationId xmlns:a16="http://schemas.microsoft.com/office/drawing/2014/main" id="{CEC8E835-7291-427D-948E-B544E36AD129}"/>
              </a:ext>
            </a:extLst>
          </p:cNvPr>
          <p:cNvSpPr>
            <a:spLocks noGrp="1"/>
          </p:cNvSpPr>
          <p:nvPr>
            <p:ph type="body" idx="1" hasCustomPrompt="1"/>
          </p:nvPr>
        </p:nvSpPr>
        <p:spPr>
          <a:xfrm>
            <a:off x="4506094" y="4127455"/>
            <a:ext cx="4351911" cy="296437"/>
          </a:xfrm>
        </p:spPr>
        <p:txBody>
          <a:bodyPr vert="horz" lIns="91440" tIns="45720" rIns="91440" bIns="45720" rtlCol="0">
            <a:noAutofit/>
          </a:bodyPr>
          <a:lstStyle>
            <a:lvl1pPr marL="0" indent="0">
              <a:buNone/>
              <a:defRPr lang="en-US" sz="2000" cap="all" spc="600" baseline="0">
                <a:latin typeface="+mj-lt"/>
              </a:defRPr>
            </a:lvl1pPr>
          </a:lstStyle>
          <a:p>
            <a:pPr marL="228600" lvl="0" indent="-228600" algn="ctr" rtl="0"/>
            <a:r>
              <a:rPr lang="es-ES" noProof="0"/>
              <a:t>EDITAR ESTILOS DE TEXTO DEL PATRÓN</a:t>
            </a:r>
          </a:p>
        </p:txBody>
      </p:sp>
    </p:spTree>
    <p:extLst>
      <p:ext uri="{BB962C8B-B14F-4D97-AF65-F5344CB8AC3E}">
        <p14:creationId xmlns:p14="http://schemas.microsoft.com/office/powerpoint/2010/main" val="8080000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Dos objetos">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6EDCBFD0-7AE5-4346-AD3A-01F956626091}"/>
              </a:ext>
            </a:extLst>
          </p:cNvPr>
          <p:cNvSpPr/>
          <p:nvPr userDrawn="1"/>
        </p:nvSpPr>
        <p:spPr>
          <a:xfrm>
            <a:off x="4430484" y="0"/>
            <a:ext cx="2873833" cy="5426414"/>
          </a:xfrm>
          <a:prstGeom prst="rect">
            <a:avLst/>
          </a:prstGeom>
          <a:noFill/>
          <a:ln w="889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2" name="Título 1">
            <a:extLst>
              <a:ext uri="{FF2B5EF4-FFF2-40B4-BE49-F238E27FC236}">
                <a16:creationId xmlns:a16="http://schemas.microsoft.com/office/drawing/2014/main" id="{A41F4A2F-9480-4E94-806C-5D65C71DFB9F}"/>
              </a:ext>
            </a:extLst>
          </p:cNvPr>
          <p:cNvSpPr>
            <a:spLocks noGrp="1"/>
          </p:cNvSpPr>
          <p:nvPr>
            <p:ph type="title"/>
          </p:nvPr>
        </p:nvSpPr>
        <p:spPr>
          <a:xfrm>
            <a:off x="595884" y="0"/>
            <a:ext cx="3834596" cy="1124404"/>
          </a:xfrm>
        </p:spPr>
        <p:txBody>
          <a:bodyPr rtlCol="0">
            <a:noAutofit/>
          </a:bodyPr>
          <a:lstStyle>
            <a:lvl1pPr>
              <a:defRPr sz="2800"/>
            </a:lvl1pPr>
          </a:lstStyle>
          <a:p>
            <a:pPr rtl="0"/>
            <a:r>
              <a:rPr lang="es-ES" noProof="0"/>
              <a:t>Haga clic para modificar el estilo de título del patrón</a:t>
            </a:r>
          </a:p>
        </p:txBody>
      </p:sp>
      <p:sp>
        <p:nvSpPr>
          <p:cNvPr id="17" name="Rectángulo 16">
            <a:extLst>
              <a:ext uri="{FF2B5EF4-FFF2-40B4-BE49-F238E27FC236}">
                <a16:creationId xmlns:a16="http://schemas.microsoft.com/office/drawing/2014/main" id="{CC3A4379-5E89-42FE-AA5C-BEA0CDFCDD6F}"/>
              </a:ext>
            </a:extLst>
          </p:cNvPr>
          <p:cNvSpPr/>
          <p:nvPr userDrawn="1"/>
        </p:nvSpPr>
        <p:spPr>
          <a:xfrm>
            <a:off x="4887684" y="1431586"/>
            <a:ext cx="2873833" cy="5426414"/>
          </a:xfrm>
          <a:prstGeom prst="rect">
            <a:avLst/>
          </a:prstGeom>
          <a:gradFill>
            <a:gsLst>
              <a:gs pos="0">
                <a:srgbClr val="038B30">
                  <a:alpha val="70000"/>
                </a:srgbClr>
              </a:gs>
              <a:gs pos="100000">
                <a:srgbClr val="C0F400">
                  <a:alpha val="70000"/>
                </a:srgbClr>
              </a:gs>
              <a:gs pos="50000">
                <a:srgbClr val="05EE55">
                  <a:alpha val="70000"/>
                </a:srgbClr>
              </a:gs>
            </a:gsLst>
            <a:lin ang="162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5" name="Marcador de pie de página 4">
            <a:extLst>
              <a:ext uri="{FF2B5EF4-FFF2-40B4-BE49-F238E27FC236}">
                <a16:creationId xmlns:a16="http://schemas.microsoft.com/office/drawing/2014/main" id="{750DA028-023B-4883-9A48-70FD7A2E5226}"/>
              </a:ext>
            </a:extLst>
          </p:cNvPr>
          <p:cNvSpPr>
            <a:spLocks noGrp="1"/>
          </p:cNvSpPr>
          <p:nvPr>
            <p:ph type="ftr" sz="quarter" idx="16"/>
          </p:nvPr>
        </p:nvSpPr>
        <p:spPr/>
        <p:txBody>
          <a:bodyPr rtlCol="0"/>
          <a:lstStyle/>
          <a:p>
            <a:pPr rtl="0"/>
            <a:r>
              <a:rPr lang="es-ES" noProof="0"/>
              <a:t>Agregar un pie de página</a:t>
            </a:r>
          </a:p>
        </p:txBody>
      </p:sp>
      <p:sp>
        <p:nvSpPr>
          <p:cNvPr id="13" name="Rectángulo 12">
            <a:extLst>
              <a:ext uri="{FF2B5EF4-FFF2-40B4-BE49-F238E27FC236}">
                <a16:creationId xmlns:a16="http://schemas.microsoft.com/office/drawing/2014/main" id="{7EA625CC-388D-4655-BFA6-2CC4FD9E889D}"/>
              </a:ext>
            </a:extLst>
          </p:cNvPr>
          <p:cNvSpPr/>
          <p:nvPr userDrawn="1"/>
        </p:nvSpPr>
        <p:spPr>
          <a:xfrm>
            <a:off x="4659081" y="447789"/>
            <a:ext cx="2873833" cy="5957957"/>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6" name="Marcador de posición de número de diapositiva 5">
            <a:extLst>
              <a:ext uri="{FF2B5EF4-FFF2-40B4-BE49-F238E27FC236}">
                <a16:creationId xmlns:a16="http://schemas.microsoft.com/office/drawing/2014/main" id="{492AA6DE-6D7A-4135-8B9F-99A91527F21D}"/>
              </a:ext>
            </a:extLst>
          </p:cNvPr>
          <p:cNvSpPr>
            <a:spLocks noGrp="1"/>
          </p:cNvSpPr>
          <p:nvPr>
            <p:ph type="sldNum" sz="quarter" idx="17"/>
          </p:nvPr>
        </p:nvSpPr>
        <p:spPr/>
        <p:txBody>
          <a:bodyPr rtlCol="0"/>
          <a:lstStyle/>
          <a:p>
            <a:pPr rtl="0"/>
            <a:fld id="{8C2E478F-E849-4A8C-AF1F-CBCC78A7CBFA}" type="slidenum">
              <a:rPr lang="es-ES" noProof="0" smtClean="0"/>
              <a:pPr rtl="0"/>
              <a:t>‹Nº›</a:t>
            </a:fld>
            <a:endParaRPr lang="es-ES" noProof="0"/>
          </a:p>
        </p:txBody>
      </p:sp>
      <p:sp>
        <p:nvSpPr>
          <p:cNvPr id="16" name="Marcador de contenido 2">
            <a:extLst>
              <a:ext uri="{FF2B5EF4-FFF2-40B4-BE49-F238E27FC236}">
                <a16:creationId xmlns:a16="http://schemas.microsoft.com/office/drawing/2014/main" id="{E20B4D13-5F10-4886-AF0F-09B6ABB5C3BF}"/>
              </a:ext>
            </a:extLst>
          </p:cNvPr>
          <p:cNvSpPr>
            <a:spLocks noGrp="1"/>
          </p:cNvSpPr>
          <p:nvPr>
            <p:ph sz="half" idx="1"/>
          </p:nvPr>
        </p:nvSpPr>
        <p:spPr>
          <a:xfrm>
            <a:off x="571500" y="1431586"/>
            <a:ext cx="3467099" cy="4361203"/>
          </a:xfrm>
        </p:spPr>
        <p:txBody>
          <a:bodyPr vert="horz" lIns="91440" tIns="45720" rIns="91440" bIns="45720" rtlCol="0">
            <a:normAutofit/>
          </a:bodyPr>
          <a:lstStyle>
            <a:lvl1pPr>
              <a:defRPr lang="en-US" sz="1600" dirty="0"/>
            </a:lvl1pPr>
            <a:lvl2pPr>
              <a:defRPr lang="en-US" sz="1400" dirty="0"/>
            </a:lvl2pPr>
            <a:lvl3pPr>
              <a:defRPr lang="en-US" sz="1200" dirty="0"/>
            </a:lvl3pPr>
            <a:lvl4pPr>
              <a:defRPr lang="en-US" sz="1100" dirty="0"/>
            </a:lvl4pPr>
            <a:lvl5pPr>
              <a:defRPr lang="en-US" sz="1100" dirty="0"/>
            </a:lvl5pPr>
          </a:lstStyle>
          <a:p>
            <a:pPr lvl="0" rtl="0">
              <a:lnSpc>
                <a:spcPct val="150000"/>
              </a:lnSpc>
            </a:pPr>
            <a:r>
              <a:rPr lang="es-ES" noProof="0"/>
              <a:t>Haga clic para modificar los estilos de texto del patrón</a:t>
            </a:r>
          </a:p>
          <a:p>
            <a:pPr lvl="1" rtl="0">
              <a:lnSpc>
                <a:spcPct val="150000"/>
              </a:lnSpc>
            </a:pPr>
            <a:r>
              <a:rPr lang="es-ES" noProof="0"/>
              <a:t>Segundo nivel</a:t>
            </a:r>
          </a:p>
          <a:p>
            <a:pPr lvl="2" rtl="0">
              <a:lnSpc>
                <a:spcPct val="150000"/>
              </a:lnSpc>
            </a:pPr>
            <a:r>
              <a:rPr lang="es-ES" noProof="0"/>
              <a:t>Tercer nivel</a:t>
            </a:r>
          </a:p>
          <a:p>
            <a:pPr lvl="3" rtl="0">
              <a:lnSpc>
                <a:spcPct val="150000"/>
              </a:lnSpc>
            </a:pPr>
            <a:r>
              <a:rPr lang="es-ES" noProof="0"/>
              <a:t>Cuarto nivel</a:t>
            </a:r>
          </a:p>
          <a:p>
            <a:pPr lvl="4" rtl="0">
              <a:lnSpc>
                <a:spcPct val="150000"/>
              </a:lnSpc>
            </a:pPr>
            <a:r>
              <a:rPr lang="es-ES" noProof="0"/>
              <a:t>Quinto nivel</a:t>
            </a:r>
          </a:p>
        </p:txBody>
      </p:sp>
      <p:sp>
        <p:nvSpPr>
          <p:cNvPr id="19" name="Marcador de contenido 3">
            <a:extLst>
              <a:ext uri="{FF2B5EF4-FFF2-40B4-BE49-F238E27FC236}">
                <a16:creationId xmlns:a16="http://schemas.microsoft.com/office/drawing/2014/main" id="{EE7BCAD4-8DB6-482F-8DC0-F6D653F92219}"/>
              </a:ext>
            </a:extLst>
          </p:cNvPr>
          <p:cNvSpPr>
            <a:spLocks noGrp="1"/>
          </p:cNvSpPr>
          <p:nvPr>
            <p:ph sz="half" idx="2"/>
          </p:nvPr>
        </p:nvSpPr>
        <p:spPr>
          <a:xfrm>
            <a:off x="8153394" y="1431586"/>
            <a:ext cx="3467106" cy="4361203"/>
          </a:xfrm>
        </p:spPr>
        <p:txBody>
          <a:bodyPr vert="horz" lIns="91440" tIns="45720" rIns="91440" bIns="45720" rtlCol="0">
            <a:normAutofit/>
          </a:bodyPr>
          <a:lstStyle>
            <a:lvl1pPr>
              <a:defRPr lang="en-US" sz="1600" dirty="0"/>
            </a:lvl1pPr>
            <a:lvl2pPr>
              <a:defRPr lang="en-US" sz="1400" dirty="0"/>
            </a:lvl2pPr>
            <a:lvl3pPr>
              <a:defRPr lang="en-US" sz="1200" dirty="0"/>
            </a:lvl3pPr>
            <a:lvl4pPr>
              <a:defRPr lang="en-US" sz="1100" dirty="0"/>
            </a:lvl4pPr>
            <a:lvl5pPr>
              <a:defRPr lang="en-US" sz="1100" dirty="0"/>
            </a:lvl5pPr>
          </a:lstStyle>
          <a:p>
            <a:pPr lvl="0" rtl="0">
              <a:lnSpc>
                <a:spcPct val="150000"/>
              </a:lnSpc>
            </a:pPr>
            <a:r>
              <a:rPr lang="es-ES" noProof="0"/>
              <a:t>Haga clic para modificar los estilos de texto del patrón</a:t>
            </a:r>
          </a:p>
          <a:p>
            <a:pPr lvl="1" rtl="0">
              <a:lnSpc>
                <a:spcPct val="150000"/>
              </a:lnSpc>
            </a:pPr>
            <a:r>
              <a:rPr lang="es-ES" noProof="0"/>
              <a:t>Segundo nivel</a:t>
            </a:r>
          </a:p>
          <a:p>
            <a:pPr lvl="2" rtl="0">
              <a:lnSpc>
                <a:spcPct val="150000"/>
              </a:lnSpc>
            </a:pPr>
            <a:r>
              <a:rPr lang="es-ES" noProof="0"/>
              <a:t>Tercer nivel</a:t>
            </a:r>
          </a:p>
          <a:p>
            <a:pPr lvl="3" rtl="0">
              <a:lnSpc>
                <a:spcPct val="150000"/>
              </a:lnSpc>
            </a:pPr>
            <a:r>
              <a:rPr lang="es-ES" noProof="0"/>
              <a:t>Cuarto nivel</a:t>
            </a:r>
          </a:p>
          <a:p>
            <a:pPr lvl="4" rtl="0">
              <a:lnSpc>
                <a:spcPct val="150000"/>
              </a:lnSpc>
            </a:pPr>
            <a:r>
              <a:rPr lang="es-ES" noProof="0"/>
              <a:t>Quinto nivel</a:t>
            </a:r>
          </a:p>
        </p:txBody>
      </p:sp>
    </p:spTree>
    <p:extLst>
      <p:ext uri="{BB962C8B-B14F-4D97-AF65-F5344CB8AC3E}">
        <p14:creationId xmlns:p14="http://schemas.microsoft.com/office/powerpoint/2010/main" val="38152448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mparación">
    <p:spTree>
      <p:nvGrpSpPr>
        <p:cNvPr id="1" name=""/>
        <p:cNvGrpSpPr/>
        <p:nvPr/>
      </p:nvGrpSpPr>
      <p:grpSpPr>
        <a:xfrm>
          <a:off x="0" y="0"/>
          <a:ext cx="0" cy="0"/>
          <a:chOff x="0" y="0"/>
          <a:chExt cx="0" cy="0"/>
        </a:xfrm>
      </p:grpSpPr>
      <p:sp>
        <p:nvSpPr>
          <p:cNvPr id="3" name="Marcador de texto 2">
            <a:extLst>
              <a:ext uri="{FF2B5EF4-FFF2-40B4-BE49-F238E27FC236}">
                <a16:creationId xmlns:a16="http://schemas.microsoft.com/office/drawing/2014/main" id="{CF38A5A1-070F-43C9-B2D5-C557B0D72B9C}"/>
              </a:ext>
            </a:extLst>
          </p:cNvPr>
          <p:cNvSpPr>
            <a:spLocks noGrp="1"/>
          </p:cNvSpPr>
          <p:nvPr>
            <p:ph type="body" idx="1"/>
          </p:nvPr>
        </p:nvSpPr>
        <p:spPr>
          <a:xfrm>
            <a:off x="573882" y="1061132"/>
            <a:ext cx="3464717" cy="823912"/>
          </a:xfrm>
          <a:ln>
            <a:noFill/>
          </a:ln>
        </p:spPr>
        <p:txBody>
          <a:bodyPr rtlCol="0" anchor="ctr"/>
          <a:lstStyle>
            <a:lvl1pPr marL="0" indent="0" algn="ctr">
              <a:buNone/>
              <a:defRPr sz="2400" b="1">
                <a:solidFill>
                  <a:schemeClr val="bg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s-ES" noProof="0"/>
              <a:t>Haga clic para modificar los estilos de texto del patrón</a:t>
            </a:r>
          </a:p>
        </p:txBody>
      </p:sp>
      <p:sp>
        <p:nvSpPr>
          <p:cNvPr id="4" name="Marcador de contenido 3">
            <a:extLst>
              <a:ext uri="{FF2B5EF4-FFF2-40B4-BE49-F238E27FC236}">
                <a16:creationId xmlns:a16="http://schemas.microsoft.com/office/drawing/2014/main" id="{FECCBEC1-2F48-4E90-ADF0-BEE2B9E477B0}"/>
              </a:ext>
            </a:extLst>
          </p:cNvPr>
          <p:cNvSpPr>
            <a:spLocks noGrp="1"/>
          </p:cNvSpPr>
          <p:nvPr>
            <p:ph sz="half" idx="2"/>
          </p:nvPr>
        </p:nvSpPr>
        <p:spPr>
          <a:xfrm>
            <a:off x="573882" y="2108201"/>
            <a:ext cx="3464717" cy="3684588"/>
          </a:xfrm>
        </p:spPr>
        <p:txBody>
          <a:bodyPr rtlCol="0">
            <a:normAutofit/>
          </a:bodyPr>
          <a:lstStyle>
            <a:lvl1pPr>
              <a:lnSpc>
                <a:spcPct val="150000"/>
              </a:lnSpc>
              <a:defRPr sz="1600">
                <a:solidFill>
                  <a:schemeClr val="bg1"/>
                </a:solidFill>
              </a:defRPr>
            </a:lvl1pPr>
            <a:lvl2pPr>
              <a:lnSpc>
                <a:spcPct val="150000"/>
              </a:lnSpc>
              <a:defRPr sz="1400">
                <a:solidFill>
                  <a:schemeClr val="bg1"/>
                </a:solidFill>
              </a:defRPr>
            </a:lvl2pPr>
            <a:lvl3pPr>
              <a:lnSpc>
                <a:spcPct val="150000"/>
              </a:lnSpc>
              <a:defRPr sz="1200">
                <a:solidFill>
                  <a:schemeClr val="bg1"/>
                </a:solidFill>
              </a:defRPr>
            </a:lvl3pPr>
            <a:lvl4pPr>
              <a:lnSpc>
                <a:spcPct val="150000"/>
              </a:lnSpc>
              <a:defRPr sz="1100">
                <a:solidFill>
                  <a:schemeClr val="bg1"/>
                </a:solidFill>
              </a:defRPr>
            </a:lvl4pPr>
            <a:lvl5pPr>
              <a:lnSpc>
                <a:spcPct val="150000"/>
              </a:lnSpc>
              <a:defRPr sz="1100">
                <a:solidFill>
                  <a:schemeClr val="bg1"/>
                </a:solidFill>
              </a:defRPr>
            </a:lvl5pPr>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18" name="Rectángulo 17">
            <a:extLst>
              <a:ext uri="{FF2B5EF4-FFF2-40B4-BE49-F238E27FC236}">
                <a16:creationId xmlns:a16="http://schemas.microsoft.com/office/drawing/2014/main" id="{6EDCBFD0-7AE5-4346-AD3A-01F956626091}"/>
              </a:ext>
            </a:extLst>
          </p:cNvPr>
          <p:cNvSpPr/>
          <p:nvPr userDrawn="1"/>
        </p:nvSpPr>
        <p:spPr>
          <a:xfrm>
            <a:off x="4430484" y="0"/>
            <a:ext cx="2873833" cy="5426414"/>
          </a:xfrm>
          <a:prstGeom prst="rect">
            <a:avLst/>
          </a:prstGeom>
          <a:noFill/>
          <a:ln w="889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2" name="Título 1">
            <a:extLst>
              <a:ext uri="{FF2B5EF4-FFF2-40B4-BE49-F238E27FC236}">
                <a16:creationId xmlns:a16="http://schemas.microsoft.com/office/drawing/2014/main" id="{A41F4A2F-9480-4E94-806C-5D65C71DFB9F}"/>
              </a:ext>
            </a:extLst>
          </p:cNvPr>
          <p:cNvSpPr>
            <a:spLocks noGrp="1"/>
          </p:cNvSpPr>
          <p:nvPr>
            <p:ph type="title"/>
          </p:nvPr>
        </p:nvSpPr>
        <p:spPr>
          <a:xfrm>
            <a:off x="595884" y="0"/>
            <a:ext cx="3834596" cy="1124404"/>
          </a:xfrm>
        </p:spPr>
        <p:txBody>
          <a:bodyPr rtlCol="0">
            <a:noAutofit/>
          </a:bodyPr>
          <a:lstStyle>
            <a:lvl1pPr>
              <a:defRPr sz="2800"/>
            </a:lvl1pPr>
          </a:lstStyle>
          <a:p>
            <a:pPr rtl="0"/>
            <a:r>
              <a:rPr lang="es-ES" noProof="0"/>
              <a:t>Haga clic para modificar el estilo de título del patrón</a:t>
            </a:r>
          </a:p>
        </p:txBody>
      </p:sp>
      <p:sp>
        <p:nvSpPr>
          <p:cNvPr id="17" name="Rectángulo 16">
            <a:extLst>
              <a:ext uri="{FF2B5EF4-FFF2-40B4-BE49-F238E27FC236}">
                <a16:creationId xmlns:a16="http://schemas.microsoft.com/office/drawing/2014/main" id="{CC3A4379-5E89-42FE-AA5C-BEA0CDFCDD6F}"/>
              </a:ext>
            </a:extLst>
          </p:cNvPr>
          <p:cNvSpPr/>
          <p:nvPr userDrawn="1"/>
        </p:nvSpPr>
        <p:spPr>
          <a:xfrm>
            <a:off x="4887684" y="1431586"/>
            <a:ext cx="2873833" cy="5426414"/>
          </a:xfrm>
          <a:prstGeom prst="rect">
            <a:avLst/>
          </a:prstGeom>
          <a:gradFill>
            <a:gsLst>
              <a:gs pos="0">
                <a:srgbClr val="038B30">
                  <a:alpha val="70000"/>
                </a:srgbClr>
              </a:gs>
              <a:gs pos="100000">
                <a:srgbClr val="C0F400">
                  <a:alpha val="70000"/>
                </a:srgbClr>
              </a:gs>
              <a:gs pos="50000">
                <a:srgbClr val="05EE55">
                  <a:alpha val="70000"/>
                </a:srgbClr>
              </a:gs>
            </a:gsLst>
            <a:lin ang="162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5" name="Marcador de pie de página 4">
            <a:extLst>
              <a:ext uri="{FF2B5EF4-FFF2-40B4-BE49-F238E27FC236}">
                <a16:creationId xmlns:a16="http://schemas.microsoft.com/office/drawing/2014/main" id="{750DA028-023B-4883-9A48-70FD7A2E5226}"/>
              </a:ext>
            </a:extLst>
          </p:cNvPr>
          <p:cNvSpPr>
            <a:spLocks noGrp="1"/>
          </p:cNvSpPr>
          <p:nvPr>
            <p:ph type="ftr" sz="quarter" idx="16"/>
          </p:nvPr>
        </p:nvSpPr>
        <p:spPr/>
        <p:txBody>
          <a:bodyPr rtlCol="0"/>
          <a:lstStyle/>
          <a:p>
            <a:pPr rtl="0"/>
            <a:r>
              <a:rPr lang="es-ES" noProof="0"/>
              <a:t>Agregar un pie de página</a:t>
            </a:r>
          </a:p>
        </p:txBody>
      </p:sp>
      <p:sp>
        <p:nvSpPr>
          <p:cNvPr id="13" name="Rectángulo 12">
            <a:extLst>
              <a:ext uri="{FF2B5EF4-FFF2-40B4-BE49-F238E27FC236}">
                <a16:creationId xmlns:a16="http://schemas.microsoft.com/office/drawing/2014/main" id="{7EA625CC-388D-4655-BFA6-2CC4FD9E889D}"/>
              </a:ext>
            </a:extLst>
          </p:cNvPr>
          <p:cNvSpPr/>
          <p:nvPr userDrawn="1"/>
        </p:nvSpPr>
        <p:spPr>
          <a:xfrm>
            <a:off x="4659081" y="447789"/>
            <a:ext cx="2873833" cy="5957957"/>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6" name="Marcador de posición de número de diapositiva 5">
            <a:extLst>
              <a:ext uri="{FF2B5EF4-FFF2-40B4-BE49-F238E27FC236}">
                <a16:creationId xmlns:a16="http://schemas.microsoft.com/office/drawing/2014/main" id="{492AA6DE-6D7A-4135-8B9F-99A91527F21D}"/>
              </a:ext>
            </a:extLst>
          </p:cNvPr>
          <p:cNvSpPr>
            <a:spLocks noGrp="1"/>
          </p:cNvSpPr>
          <p:nvPr>
            <p:ph type="sldNum" sz="quarter" idx="17"/>
          </p:nvPr>
        </p:nvSpPr>
        <p:spPr/>
        <p:txBody>
          <a:bodyPr rtlCol="0"/>
          <a:lstStyle/>
          <a:p>
            <a:pPr rtl="0"/>
            <a:fld id="{8C2E478F-E849-4A8C-AF1F-CBCC78A7CBFA}" type="slidenum">
              <a:rPr lang="es-ES" noProof="0" smtClean="0"/>
              <a:pPr rtl="0"/>
              <a:t>‹Nº›</a:t>
            </a:fld>
            <a:endParaRPr lang="es-ES" noProof="0"/>
          </a:p>
        </p:txBody>
      </p:sp>
      <p:sp>
        <p:nvSpPr>
          <p:cNvPr id="14" name="Marcador de posición de texto 4">
            <a:extLst>
              <a:ext uri="{FF2B5EF4-FFF2-40B4-BE49-F238E27FC236}">
                <a16:creationId xmlns:a16="http://schemas.microsoft.com/office/drawing/2014/main" id="{17A78D63-E00C-4155-A5B2-B3431A09ACB4}"/>
              </a:ext>
            </a:extLst>
          </p:cNvPr>
          <p:cNvSpPr>
            <a:spLocks noGrp="1"/>
          </p:cNvSpPr>
          <p:nvPr>
            <p:ph type="body" sz="quarter" idx="3"/>
          </p:nvPr>
        </p:nvSpPr>
        <p:spPr>
          <a:xfrm>
            <a:off x="8153395" y="1061132"/>
            <a:ext cx="3464721" cy="823912"/>
          </a:xfrm>
          <a:ln>
            <a:noFill/>
          </a:ln>
        </p:spPr>
        <p:txBody>
          <a:bodyPr vert="horz" lIns="91440" tIns="45720" rIns="91440" bIns="45720" rtlCol="0" anchor="ctr">
            <a:normAutofit/>
          </a:bodyPr>
          <a:lstStyle>
            <a:lvl1pPr marL="0" indent="0">
              <a:buNone/>
              <a:defRPr lang="en-US" sz="2400" b="1" dirty="0">
                <a:latin typeface="+mj-lt"/>
              </a:defRPr>
            </a:lvl1pPr>
          </a:lstStyle>
          <a:p>
            <a:pPr marL="228600" lvl="0" indent="-228600" algn="ctr" rtl="0"/>
            <a:r>
              <a:rPr lang="es-ES" noProof="0"/>
              <a:t>Haga clic para modificar los estilos de texto del patrón</a:t>
            </a:r>
          </a:p>
        </p:txBody>
      </p:sp>
      <p:sp>
        <p:nvSpPr>
          <p:cNvPr id="15" name="Marcador de posición de contenido 5">
            <a:extLst>
              <a:ext uri="{FF2B5EF4-FFF2-40B4-BE49-F238E27FC236}">
                <a16:creationId xmlns:a16="http://schemas.microsoft.com/office/drawing/2014/main" id="{60C17447-B870-4054-B568-8B6B321EC5B7}"/>
              </a:ext>
            </a:extLst>
          </p:cNvPr>
          <p:cNvSpPr>
            <a:spLocks noGrp="1"/>
          </p:cNvSpPr>
          <p:nvPr>
            <p:ph sz="quarter" idx="4"/>
          </p:nvPr>
        </p:nvSpPr>
        <p:spPr>
          <a:xfrm>
            <a:off x="8153394" y="2108201"/>
            <a:ext cx="3464722" cy="3684588"/>
          </a:xfrm>
        </p:spPr>
        <p:txBody>
          <a:bodyPr vert="horz" lIns="91440" tIns="45720" rIns="91440" bIns="45720" rtlCol="0">
            <a:normAutofit/>
          </a:bodyPr>
          <a:lstStyle>
            <a:lvl1pPr marL="228600" indent="-228600">
              <a:defRPr lang="en-US" sz="1600" kern="1200" dirty="0">
                <a:solidFill>
                  <a:schemeClr val="bg1"/>
                </a:solidFill>
                <a:latin typeface="+mn-lt"/>
                <a:ea typeface="+mn-ea"/>
                <a:cs typeface="+mn-cs"/>
              </a:defRPr>
            </a:lvl1pPr>
            <a:lvl2pPr>
              <a:defRPr lang="en-US" sz="1400" dirty="0"/>
            </a:lvl2pPr>
            <a:lvl3pPr>
              <a:defRPr lang="en-US" sz="1200" dirty="0"/>
            </a:lvl3pPr>
            <a:lvl4pPr>
              <a:defRPr lang="en-US" sz="1100" dirty="0"/>
            </a:lvl4pPr>
            <a:lvl5pPr>
              <a:defRPr lang="en-US" sz="1100" dirty="0"/>
            </a:lvl5pPr>
          </a:lstStyle>
          <a:p>
            <a:pPr marL="228600" lvl="0" indent="-228600" algn="l" defTabSz="914400" rtl="0" eaLnBrk="1" latinLnBrk="0" hangingPunct="1">
              <a:lnSpc>
                <a:spcPct val="150000"/>
              </a:lnSpc>
              <a:spcBef>
                <a:spcPts val="1000"/>
              </a:spcBef>
              <a:buFont typeface="Arial" panose="020B0604020202020204" pitchFamily="34" charset="0"/>
              <a:buChar char="•"/>
            </a:pPr>
            <a:r>
              <a:rPr lang="es-ES" noProof="0"/>
              <a:t>Haga clic para modificar los estilos de texto del patrón</a:t>
            </a:r>
          </a:p>
          <a:p>
            <a:pPr marL="228600" lvl="1" indent="-228600" algn="l" defTabSz="914400" rtl="0" eaLnBrk="1" latinLnBrk="0" hangingPunct="1">
              <a:lnSpc>
                <a:spcPct val="150000"/>
              </a:lnSpc>
              <a:spcBef>
                <a:spcPts val="1000"/>
              </a:spcBef>
              <a:buFont typeface="Arial" panose="020B0604020202020204" pitchFamily="34" charset="0"/>
              <a:buChar char="•"/>
            </a:pPr>
            <a:r>
              <a:rPr lang="es-ES" noProof="0"/>
              <a:t>Segundo nivel</a:t>
            </a:r>
          </a:p>
          <a:p>
            <a:pPr marL="228600" lvl="2" indent="-228600" algn="l" defTabSz="914400" rtl="0" eaLnBrk="1" latinLnBrk="0" hangingPunct="1">
              <a:lnSpc>
                <a:spcPct val="150000"/>
              </a:lnSpc>
              <a:spcBef>
                <a:spcPts val="1000"/>
              </a:spcBef>
              <a:buFont typeface="Arial" panose="020B0604020202020204" pitchFamily="34" charset="0"/>
              <a:buChar char="•"/>
            </a:pPr>
            <a:r>
              <a:rPr lang="es-ES" noProof="0"/>
              <a:t>Tercer nivel</a:t>
            </a:r>
          </a:p>
          <a:p>
            <a:pPr marL="228600" lvl="3" indent="-228600" algn="l" defTabSz="914400" rtl="0" eaLnBrk="1" latinLnBrk="0" hangingPunct="1">
              <a:lnSpc>
                <a:spcPct val="150000"/>
              </a:lnSpc>
              <a:spcBef>
                <a:spcPts val="1000"/>
              </a:spcBef>
              <a:buFont typeface="Arial" panose="020B0604020202020204" pitchFamily="34" charset="0"/>
              <a:buChar char="•"/>
            </a:pPr>
            <a:r>
              <a:rPr lang="es-ES" noProof="0"/>
              <a:t>Cuarto nivel</a:t>
            </a:r>
          </a:p>
          <a:p>
            <a:pPr marL="228600" lvl="4" indent="-228600" algn="l" defTabSz="914400" rtl="0" eaLnBrk="1" latinLnBrk="0" hangingPunct="1">
              <a:lnSpc>
                <a:spcPct val="150000"/>
              </a:lnSpc>
              <a:spcBef>
                <a:spcPts val="1000"/>
              </a:spcBef>
              <a:buFont typeface="Arial" panose="020B0604020202020204" pitchFamily="34" charset="0"/>
              <a:buChar char="•"/>
            </a:pPr>
            <a:r>
              <a:rPr lang="es-ES" noProof="0"/>
              <a:t>Quinto nivel</a:t>
            </a:r>
          </a:p>
        </p:txBody>
      </p:sp>
    </p:spTree>
    <p:extLst>
      <p:ext uri="{BB962C8B-B14F-4D97-AF65-F5344CB8AC3E}">
        <p14:creationId xmlns:p14="http://schemas.microsoft.com/office/powerpoint/2010/main" val="16963359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ntenido con título">
    <p:spTree>
      <p:nvGrpSpPr>
        <p:cNvPr id="1" name=""/>
        <p:cNvGrpSpPr/>
        <p:nvPr/>
      </p:nvGrpSpPr>
      <p:grpSpPr>
        <a:xfrm>
          <a:off x="0" y="0"/>
          <a:ext cx="0" cy="0"/>
          <a:chOff x="0" y="0"/>
          <a:chExt cx="0" cy="0"/>
        </a:xfrm>
      </p:grpSpPr>
      <p:sp>
        <p:nvSpPr>
          <p:cNvPr id="8" name="Marcador de pie de página 7">
            <a:extLst>
              <a:ext uri="{FF2B5EF4-FFF2-40B4-BE49-F238E27FC236}">
                <a16:creationId xmlns:a16="http://schemas.microsoft.com/office/drawing/2014/main" id="{9B7F3105-8D8F-4FF3-9A7F-0F067BB810A1}"/>
              </a:ext>
            </a:extLst>
          </p:cNvPr>
          <p:cNvSpPr>
            <a:spLocks noGrp="1"/>
          </p:cNvSpPr>
          <p:nvPr>
            <p:ph type="ftr" sz="quarter" idx="14"/>
          </p:nvPr>
        </p:nvSpPr>
        <p:spPr/>
        <p:txBody>
          <a:bodyPr rtlCol="0"/>
          <a:lstStyle/>
          <a:p>
            <a:pPr rtl="0"/>
            <a:r>
              <a:rPr lang="es-ES" noProof="0"/>
              <a:t>Agregar un pie de página</a:t>
            </a:r>
          </a:p>
        </p:txBody>
      </p:sp>
      <p:sp>
        <p:nvSpPr>
          <p:cNvPr id="9" name="Marcador de posición de número de diapositiva 8">
            <a:extLst>
              <a:ext uri="{FF2B5EF4-FFF2-40B4-BE49-F238E27FC236}">
                <a16:creationId xmlns:a16="http://schemas.microsoft.com/office/drawing/2014/main" id="{BD117255-8347-4647-9EA2-7ED06A73C1A2}"/>
              </a:ext>
            </a:extLst>
          </p:cNvPr>
          <p:cNvSpPr>
            <a:spLocks noGrp="1"/>
          </p:cNvSpPr>
          <p:nvPr>
            <p:ph type="sldNum" sz="quarter" idx="15"/>
          </p:nvPr>
        </p:nvSpPr>
        <p:spPr/>
        <p:txBody>
          <a:bodyPr rtlCol="0"/>
          <a:lstStyle/>
          <a:p>
            <a:pPr rtl="0"/>
            <a:fld id="{8C2E478F-E849-4A8C-AF1F-CBCC78A7CBFA}" type="slidenum">
              <a:rPr lang="es-ES" noProof="0" smtClean="0"/>
              <a:pPr rtl="0"/>
              <a:t>‹Nº›</a:t>
            </a:fld>
            <a:endParaRPr lang="es-ES" noProof="0"/>
          </a:p>
        </p:txBody>
      </p:sp>
      <p:sp>
        <p:nvSpPr>
          <p:cNvPr id="11" name="Marcador de contenido 2">
            <a:extLst>
              <a:ext uri="{FF2B5EF4-FFF2-40B4-BE49-F238E27FC236}">
                <a16:creationId xmlns:a16="http://schemas.microsoft.com/office/drawing/2014/main" id="{9F3E8482-B43D-4B69-8645-6B735F91B920}"/>
              </a:ext>
            </a:extLst>
          </p:cNvPr>
          <p:cNvSpPr>
            <a:spLocks noGrp="1"/>
          </p:cNvSpPr>
          <p:nvPr>
            <p:ph idx="1"/>
          </p:nvPr>
        </p:nvSpPr>
        <p:spPr>
          <a:xfrm>
            <a:off x="6294478" y="587829"/>
            <a:ext cx="5326022" cy="5273221"/>
          </a:xfrm>
        </p:spPr>
        <p:txBody>
          <a:bodyPr rtlCol="0">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12" name="Rectángulo 11">
            <a:extLst>
              <a:ext uri="{FF2B5EF4-FFF2-40B4-BE49-F238E27FC236}">
                <a16:creationId xmlns:a16="http://schemas.microsoft.com/office/drawing/2014/main" id="{5DDDD410-5ABA-46A5-B282-F37437EFB673}"/>
              </a:ext>
            </a:extLst>
          </p:cNvPr>
          <p:cNvSpPr/>
          <p:nvPr userDrawn="1"/>
        </p:nvSpPr>
        <p:spPr>
          <a:xfrm>
            <a:off x="1159727" y="1224451"/>
            <a:ext cx="4226024" cy="5426414"/>
          </a:xfrm>
          <a:prstGeom prst="rect">
            <a:avLst/>
          </a:prstGeom>
          <a:gradFill>
            <a:gsLst>
              <a:gs pos="0">
                <a:srgbClr val="038B30">
                  <a:alpha val="70000"/>
                </a:srgbClr>
              </a:gs>
              <a:gs pos="100000">
                <a:srgbClr val="C0F400">
                  <a:alpha val="70000"/>
                </a:srgbClr>
              </a:gs>
              <a:gs pos="50000">
                <a:srgbClr val="05EE55">
                  <a:alpha val="70000"/>
                </a:srgbClr>
              </a:gs>
            </a:gsLst>
            <a:lin ang="162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5" name="Rectángulo 14">
            <a:extLst>
              <a:ext uri="{FF2B5EF4-FFF2-40B4-BE49-F238E27FC236}">
                <a16:creationId xmlns:a16="http://schemas.microsoft.com/office/drawing/2014/main" id="{D9BC9CBF-CF7B-4E39-9FD1-961882EC596A}"/>
              </a:ext>
            </a:extLst>
          </p:cNvPr>
          <p:cNvSpPr/>
          <p:nvPr userDrawn="1"/>
        </p:nvSpPr>
        <p:spPr>
          <a:xfrm>
            <a:off x="657060" y="698704"/>
            <a:ext cx="4473025" cy="5701790"/>
          </a:xfrm>
          <a:prstGeom prst="rect">
            <a:avLst/>
          </a:prstGeom>
          <a:solidFill>
            <a:srgbClr val="2F33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a:p>
        </p:txBody>
      </p:sp>
      <p:grpSp>
        <p:nvGrpSpPr>
          <p:cNvPr id="16" name="Grupo 15">
            <a:extLst>
              <a:ext uri="{FF2B5EF4-FFF2-40B4-BE49-F238E27FC236}">
                <a16:creationId xmlns:a16="http://schemas.microsoft.com/office/drawing/2014/main" id="{97A3D921-B9D5-42DC-9037-298968D94C95}"/>
              </a:ext>
            </a:extLst>
          </p:cNvPr>
          <p:cNvGrpSpPr/>
          <p:nvPr userDrawn="1"/>
        </p:nvGrpSpPr>
        <p:grpSpPr>
          <a:xfrm>
            <a:off x="657060" y="435124"/>
            <a:ext cx="5134751" cy="6215741"/>
            <a:chOff x="252031" y="391887"/>
            <a:chExt cx="7433283" cy="6215741"/>
          </a:xfrm>
        </p:grpSpPr>
        <p:sp>
          <p:nvSpPr>
            <p:cNvPr id="17" name="Rectángulo 16">
              <a:extLst>
                <a:ext uri="{FF2B5EF4-FFF2-40B4-BE49-F238E27FC236}">
                  <a16:creationId xmlns:a16="http://schemas.microsoft.com/office/drawing/2014/main" id="{9BDB1890-91F2-49FC-B0F4-3F3FF11B6A1A}"/>
                </a:ext>
              </a:extLst>
            </p:cNvPr>
            <p:cNvSpPr/>
            <p:nvPr userDrawn="1"/>
          </p:nvSpPr>
          <p:spPr>
            <a:xfrm>
              <a:off x="979713" y="1181214"/>
              <a:ext cx="6117771" cy="5426414"/>
            </a:xfrm>
            <a:prstGeom prst="rect">
              <a:avLst/>
            </a:prstGeom>
            <a:gradFill>
              <a:gsLst>
                <a:gs pos="0">
                  <a:srgbClr val="038B30">
                    <a:alpha val="70000"/>
                  </a:srgbClr>
                </a:gs>
                <a:gs pos="100000">
                  <a:srgbClr val="C0F400">
                    <a:alpha val="70000"/>
                  </a:srgbClr>
                </a:gs>
                <a:gs pos="50000">
                  <a:srgbClr val="05EE55">
                    <a:alpha val="70000"/>
                  </a:srgbClr>
                </a:gs>
              </a:gsLst>
              <a:lin ang="162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8" name="Rectángulo 17">
              <a:extLst>
                <a:ext uri="{FF2B5EF4-FFF2-40B4-BE49-F238E27FC236}">
                  <a16:creationId xmlns:a16="http://schemas.microsoft.com/office/drawing/2014/main" id="{6A62F937-16D4-4A6C-B247-D0A62BC6560D}"/>
                </a:ext>
              </a:extLst>
            </p:cNvPr>
            <p:cNvSpPr/>
            <p:nvPr userDrawn="1"/>
          </p:nvSpPr>
          <p:spPr>
            <a:xfrm>
              <a:off x="609600" y="391887"/>
              <a:ext cx="7075714" cy="5878284"/>
            </a:xfrm>
            <a:prstGeom prst="rect">
              <a:avLst/>
            </a:prstGeom>
            <a:noFill/>
            <a:ln w="1270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a:p>
          </p:txBody>
        </p:sp>
        <p:sp>
          <p:nvSpPr>
            <p:cNvPr id="19" name="Rectángulo 18">
              <a:extLst>
                <a:ext uri="{FF2B5EF4-FFF2-40B4-BE49-F238E27FC236}">
                  <a16:creationId xmlns:a16="http://schemas.microsoft.com/office/drawing/2014/main" id="{B9335681-5A6F-48BE-8160-2000D0F242FB}"/>
                </a:ext>
              </a:extLst>
            </p:cNvPr>
            <p:cNvSpPr/>
            <p:nvPr userDrawn="1"/>
          </p:nvSpPr>
          <p:spPr>
            <a:xfrm>
              <a:off x="252031" y="655467"/>
              <a:ext cx="6475341" cy="5701790"/>
            </a:xfrm>
            <a:prstGeom prst="rect">
              <a:avLst/>
            </a:prstGeom>
            <a:solidFill>
              <a:srgbClr val="2F33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a:p>
          </p:txBody>
        </p:sp>
      </p:grpSp>
      <p:sp>
        <p:nvSpPr>
          <p:cNvPr id="4" name="Marcador de posición de texto 3">
            <a:extLst>
              <a:ext uri="{FF2B5EF4-FFF2-40B4-BE49-F238E27FC236}">
                <a16:creationId xmlns:a16="http://schemas.microsoft.com/office/drawing/2014/main" id="{F41E2B8D-1C12-403F-BE59-ECC565466CB0}"/>
              </a:ext>
            </a:extLst>
          </p:cNvPr>
          <p:cNvSpPr>
            <a:spLocks noGrp="1"/>
          </p:cNvSpPr>
          <p:nvPr>
            <p:ph type="body" sz="half" idx="2"/>
          </p:nvPr>
        </p:nvSpPr>
        <p:spPr>
          <a:xfrm>
            <a:off x="609601" y="2546851"/>
            <a:ext cx="4101084" cy="3396749"/>
          </a:xfrm>
        </p:spPr>
        <p:txBody>
          <a:bodyPr rtlCol="0"/>
          <a:lstStyle>
            <a:lvl1pPr marL="0" indent="0">
              <a:lnSpc>
                <a:spcPct val="150000"/>
              </a:lnSpc>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es-ES" noProof="0"/>
              <a:t>Haga clic para modificar los estilos de texto del patrón</a:t>
            </a:r>
          </a:p>
        </p:txBody>
      </p:sp>
      <p:sp>
        <p:nvSpPr>
          <p:cNvPr id="2" name="Título 1">
            <a:extLst>
              <a:ext uri="{FF2B5EF4-FFF2-40B4-BE49-F238E27FC236}">
                <a16:creationId xmlns:a16="http://schemas.microsoft.com/office/drawing/2014/main" id="{9AF0F519-65FC-434F-8F2F-F778A20A82ED}"/>
              </a:ext>
            </a:extLst>
          </p:cNvPr>
          <p:cNvSpPr>
            <a:spLocks noGrp="1"/>
          </p:cNvSpPr>
          <p:nvPr>
            <p:ph type="title"/>
          </p:nvPr>
        </p:nvSpPr>
        <p:spPr>
          <a:xfrm>
            <a:off x="609601" y="1480457"/>
            <a:ext cx="4101084" cy="979308"/>
          </a:xfrm>
        </p:spPr>
        <p:txBody>
          <a:bodyPr rtlCol="0" anchor="b"/>
          <a:lstStyle>
            <a:lvl1pPr>
              <a:defRPr sz="3200" b="1">
                <a:solidFill>
                  <a:schemeClr val="bg1"/>
                </a:solidFill>
                <a:latin typeface="+mn-lt"/>
              </a:defRPr>
            </a:lvl1pPr>
          </a:lstStyle>
          <a:p>
            <a:pPr rtl="0"/>
            <a:r>
              <a:rPr lang="es-ES" noProof="0"/>
              <a:t>Haga clic para modificar el estilo de título del patrón</a:t>
            </a:r>
          </a:p>
        </p:txBody>
      </p:sp>
    </p:spTree>
    <p:extLst>
      <p:ext uri="{BB962C8B-B14F-4D97-AF65-F5344CB8AC3E}">
        <p14:creationId xmlns:p14="http://schemas.microsoft.com/office/powerpoint/2010/main" val="4272915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Solo el título">
    <p:spTree>
      <p:nvGrpSpPr>
        <p:cNvPr id="1" name=""/>
        <p:cNvGrpSpPr/>
        <p:nvPr/>
      </p:nvGrpSpPr>
      <p:grpSpPr>
        <a:xfrm>
          <a:off x="0" y="0"/>
          <a:ext cx="0" cy="0"/>
          <a:chOff x="0" y="0"/>
          <a:chExt cx="0" cy="0"/>
        </a:xfrm>
      </p:grpSpPr>
      <p:sp>
        <p:nvSpPr>
          <p:cNvPr id="6" name="Marcador de pie de página 5">
            <a:extLst>
              <a:ext uri="{FF2B5EF4-FFF2-40B4-BE49-F238E27FC236}">
                <a16:creationId xmlns:a16="http://schemas.microsoft.com/office/drawing/2014/main" id="{5356FC21-A32D-44DC-BED7-08CEBB3B9090}"/>
              </a:ext>
            </a:extLst>
          </p:cNvPr>
          <p:cNvSpPr>
            <a:spLocks noGrp="1"/>
          </p:cNvSpPr>
          <p:nvPr>
            <p:ph type="ftr" sz="quarter" idx="10"/>
          </p:nvPr>
        </p:nvSpPr>
        <p:spPr/>
        <p:txBody>
          <a:bodyPr rtlCol="0"/>
          <a:lstStyle/>
          <a:p>
            <a:pPr rtl="0"/>
            <a:r>
              <a:rPr lang="es-ES" noProof="0"/>
              <a:t>Agregar un pie de página</a:t>
            </a:r>
          </a:p>
        </p:txBody>
      </p:sp>
      <p:sp>
        <p:nvSpPr>
          <p:cNvPr id="2" name="Marcador de número de diapositiva 1">
            <a:extLst>
              <a:ext uri="{FF2B5EF4-FFF2-40B4-BE49-F238E27FC236}">
                <a16:creationId xmlns:a16="http://schemas.microsoft.com/office/drawing/2014/main" id="{34A85DE8-81C6-4A53-8754-137A795CA5EA}"/>
              </a:ext>
            </a:extLst>
          </p:cNvPr>
          <p:cNvSpPr>
            <a:spLocks noGrp="1"/>
          </p:cNvSpPr>
          <p:nvPr>
            <p:ph type="sldNum" sz="quarter" idx="11"/>
          </p:nvPr>
        </p:nvSpPr>
        <p:spPr/>
        <p:txBody>
          <a:bodyPr rtlCol="0"/>
          <a:lstStyle/>
          <a:p>
            <a:pPr rtl="0"/>
            <a:fld id="{8C2E478F-E849-4A8C-AF1F-CBCC78A7CBFA}" type="slidenum">
              <a:rPr lang="es-ES" noProof="0" smtClean="0"/>
              <a:pPr rtl="0"/>
              <a:t>‹Nº›</a:t>
            </a:fld>
            <a:endParaRPr lang="es-ES" noProof="0"/>
          </a:p>
        </p:txBody>
      </p:sp>
      <p:sp>
        <p:nvSpPr>
          <p:cNvPr id="3" name="Título 2">
            <a:extLst>
              <a:ext uri="{FF2B5EF4-FFF2-40B4-BE49-F238E27FC236}">
                <a16:creationId xmlns:a16="http://schemas.microsoft.com/office/drawing/2014/main" id="{0A66073F-5CD2-4EAC-890A-F6BB43D2BD67}"/>
              </a:ext>
            </a:extLst>
          </p:cNvPr>
          <p:cNvSpPr>
            <a:spLocks noGrp="1"/>
          </p:cNvSpPr>
          <p:nvPr>
            <p:ph type="title"/>
          </p:nvPr>
        </p:nvSpPr>
        <p:spPr/>
        <p:txBody>
          <a:bodyPr rtlCol="0"/>
          <a:lstStyle/>
          <a:p>
            <a:pPr rtl="0"/>
            <a:r>
              <a:rPr lang="es-ES" noProof="0"/>
              <a:t>Haga clic para modificar el estilo de título del patrón</a:t>
            </a:r>
          </a:p>
        </p:txBody>
      </p:sp>
    </p:spTree>
    <p:extLst>
      <p:ext uri="{BB962C8B-B14F-4D97-AF65-F5344CB8AC3E}">
        <p14:creationId xmlns:p14="http://schemas.microsoft.com/office/powerpoint/2010/main" val="14981716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Solo el título">
    <p:spTree>
      <p:nvGrpSpPr>
        <p:cNvPr id="1" name=""/>
        <p:cNvGrpSpPr/>
        <p:nvPr/>
      </p:nvGrpSpPr>
      <p:grpSpPr>
        <a:xfrm>
          <a:off x="0" y="0"/>
          <a:ext cx="0" cy="0"/>
          <a:chOff x="0" y="0"/>
          <a:chExt cx="0" cy="0"/>
        </a:xfrm>
      </p:grpSpPr>
      <p:sp>
        <p:nvSpPr>
          <p:cNvPr id="6" name="Marcador de pie de página 5">
            <a:extLst>
              <a:ext uri="{FF2B5EF4-FFF2-40B4-BE49-F238E27FC236}">
                <a16:creationId xmlns:a16="http://schemas.microsoft.com/office/drawing/2014/main" id="{5356FC21-A32D-44DC-BED7-08CEBB3B9090}"/>
              </a:ext>
            </a:extLst>
          </p:cNvPr>
          <p:cNvSpPr>
            <a:spLocks noGrp="1"/>
          </p:cNvSpPr>
          <p:nvPr>
            <p:ph type="ftr" sz="quarter" idx="10"/>
          </p:nvPr>
        </p:nvSpPr>
        <p:spPr/>
        <p:txBody>
          <a:bodyPr rtlCol="0"/>
          <a:lstStyle/>
          <a:p>
            <a:pPr rtl="0"/>
            <a:r>
              <a:rPr lang="es-ES" noProof="0"/>
              <a:t>Agregar un pie de página</a:t>
            </a:r>
          </a:p>
        </p:txBody>
      </p:sp>
      <p:sp>
        <p:nvSpPr>
          <p:cNvPr id="2" name="Marcador de número de diapositiva 1">
            <a:extLst>
              <a:ext uri="{FF2B5EF4-FFF2-40B4-BE49-F238E27FC236}">
                <a16:creationId xmlns:a16="http://schemas.microsoft.com/office/drawing/2014/main" id="{34A85DE8-81C6-4A53-8754-137A795CA5EA}"/>
              </a:ext>
            </a:extLst>
          </p:cNvPr>
          <p:cNvSpPr>
            <a:spLocks noGrp="1"/>
          </p:cNvSpPr>
          <p:nvPr>
            <p:ph type="sldNum" sz="quarter" idx="11"/>
          </p:nvPr>
        </p:nvSpPr>
        <p:spPr/>
        <p:txBody>
          <a:bodyPr rtlCol="0"/>
          <a:lstStyle/>
          <a:p>
            <a:pPr rtl="0"/>
            <a:fld id="{8C2E478F-E849-4A8C-AF1F-CBCC78A7CBFA}" type="slidenum">
              <a:rPr lang="es-ES" noProof="0" smtClean="0"/>
              <a:pPr rtl="0"/>
              <a:t>‹Nº›</a:t>
            </a:fld>
            <a:endParaRPr lang="es-ES" noProof="0"/>
          </a:p>
        </p:txBody>
      </p:sp>
      <p:sp>
        <p:nvSpPr>
          <p:cNvPr id="3" name="Título 2">
            <a:extLst>
              <a:ext uri="{FF2B5EF4-FFF2-40B4-BE49-F238E27FC236}">
                <a16:creationId xmlns:a16="http://schemas.microsoft.com/office/drawing/2014/main" id="{0A66073F-5CD2-4EAC-890A-F6BB43D2BD67}"/>
              </a:ext>
            </a:extLst>
          </p:cNvPr>
          <p:cNvSpPr>
            <a:spLocks noGrp="1"/>
          </p:cNvSpPr>
          <p:nvPr>
            <p:ph type="title"/>
          </p:nvPr>
        </p:nvSpPr>
        <p:spPr/>
        <p:txBody>
          <a:bodyPr rtlCol="0"/>
          <a:lstStyle/>
          <a:p>
            <a:pPr rtl="0"/>
            <a:r>
              <a:rPr lang="es-ES" noProof="0"/>
              <a:t>Haga clic para modificar el estilo de título del patrón</a:t>
            </a:r>
          </a:p>
        </p:txBody>
      </p:sp>
    </p:spTree>
    <p:extLst>
      <p:ext uri="{BB962C8B-B14F-4D97-AF65-F5344CB8AC3E}">
        <p14:creationId xmlns:p14="http://schemas.microsoft.com/office/powerpoint/2010/main" val="280580477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5" name="Marcador de pie de página 4">
            <a:extLst>
              <a:ext uri="{FF2B5EF4-FFF2-40B4-BE49-F238E27FC236}">
                <a16:creationId xmlns:a16="http://schemas.microsoft.com/office/drawing/2014/main" id="{478571B4-4133-4DE5-AD8F-A341842CBE58}"/>
              </a:ext>
            </a:extLst>
          </p:cNvPr>
          <p:cNvSpPr>
            <a:spLocks noGrp="1"/>
          </p:cNvSpPr>
          <p:nvPr>
            <p:ph type="ftr" sz="quarter" idx="10"/>
          </p:nvPr>
        </p:nvSpPr>
        <p:spPr/>
        <p:txBody>
          <a:bodyPr rtlCol="0"/>
          <a:lstStyle/>
          <a:p>
            <a:pPr rtl="0"/>
            <a:r>
              <a:rPr lang="es-ES" noProof="0"/>
              <a:t>Agregar un pie de página</a:t>
            </a:r>
          </a:p>
        </p:txBody>
      </p:sp>
      <p:sp>
        <p:nvSpPr>
          <p:cNvPr id="7" name="Marcador de posición de número de diapositiva 6">
            <a:extLst>
              <a:ext uri="{FF2B5EF4-FFF2-40B4-BE49-F238E27FC236}">
                <a16:creationId xmlns:a16="http://schemas.microsoft.com/office/drawing/2014/main" id="{CB65AC00-5FCA-4A4E-A036-2FCBDEAF17D9}"/>
              </a:ext>
            </a:extLst>
          </p:cNvPr>
          <p:cNvSpPr>
            <a:spLocks noGrp="1"/>
          </p:cNvSpPr>
          <p:nvPr>
            <p:ph type="sldNum" sz="quarter" idx="11"/>
          </p:nvPr>
        </p:nvSpPr>
        <p:spPr/>
        <p:txBody>
          <a:bodyPr rtlCol="0"/>
          <a:lstStyle/>
          <a:p>
            <a:pPr rtl="0"/>
            <a:fld id="{8C2E478F-E849-4A8C-AF1F-CBCC78A7CBFA}" type="slidenum">
              <a:rPr lang="es-ES" noProof="0" smtClean="0"/>
              <a:pPr rtl="0"/>
              <a:t>‹Nº›</a:t>
            </a:fld>
            <a:endParaRPr lang="es-ES" noProof="0"/>
          </a:p>
        </p:txBody>
      </p:sp>
    </p:spTree>
    <p:extLst>
      <p:ext uri="{BB962C8B-B14F-4D97-AF65-F5344CB8AC3E}">
        <p14:creationId xmlns:p14="http://schemas.microsoft.com/office/powerpoint/2010/main" val="28588036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ítulo y contenido con imagen">
    <p:spTree>
      <p:nvGrpSpPr>
        <p:cNvPr id="1" name=""/>
        <p:cNvGrpSpPr/>
        <p:nvPr/>
      </p:nvGrpSpPr>
      <p:grpSpPr>
        <a:xfrm>
          <a:off x="0" y="0"/>
          <a:ext cx="0" cy="0"/>
          <a:chOff x="0" y="0"/>
          <a:chExt cx="0" cy="0"/>
        </a:xfrm>
      </p:grpSpPr>
      <p:sp>
        <p:nvSpPr>
          <p:cNvPr id="10" name="Marcador de posición de imagen 13">
            <a:extLst>
              <a:ext uri="{FF2B5EF4-FFF2-40B4-BE49-F238E27FC236}">
                <a16:creationId xmlns:a16="http://schemas.microsoft.com/office/drawing/2014/main" id="{FE1CFFBA-D756-4740-B375-252727F02D1E}"/>
              </a:ext>
            </a:extLst>
          </p:cNvPr>
          <p:cNvSpPr>
            <a:spLocks noGrp="1"/>
          </p:cNvSpPr>
          <p:nvPr>
            <p:ph type="pic" sz="quarter" idx="15"/>
          </p:nvPr>
        </p:nvSpPr>
        <p:spPr>
          <a:xfrm>
            <a:off x="2264229" y="0"/>
            <a:ext cx="4919153" cy="6858000"/>
          </a:xfrm>
          <a:solidFill>
            <a:schemeClr val="bg1">
              <a:lumMod val="50000"/>
            </a:schemeClr>
          </a:solidFill>
        </p:spPr>
        <p:txBody>
          <a:bodyPr rtlCol="0"/>
          <a:lstStyle/>
          <a:p>
            <a:pPr rtl="0"/>
            <a:r>
              <a:rPr lang="es-ES" noProof="0"/>
              <a:t>Haga clic en el icono para agregar una imagen</a:t>
            </a:r>
          </a:p>
        </p:txBody>
      </p:sp>
      <p:sp>
        <p:nvSpPr>
          <p:cNvPr id="2" name="Título 1">
            <a:extLst>
              <a:ext uri="{FF2B5EF4-FFF2-40B4-BE49-F238E27FC236}">
                <a16:creationId xmlns:a16="http://schemas.microsoft.com/office/drawing/2014/main" id="{B42DCA22-1DF2-42CB-8741-F0CE575EAFE9}"/>
              </a:ext>
            </a:extLst>
          </p:cNvPr>
          <p:cNvSpPr>
            <a:spLocks noGrp="1"/>
          </p:cNvSpPr>
          <p:nvPr>
            <p:ph type="title"/>
          </p:nvPr>
        </p:nvSpPr>
        <p:spPr>
          <a:xfrm>
            <a:off x="437804" y="1676400"/>
            <a:ext cx="5196241" cy="3352800"/>
          </a:xfrm>
        </p:spPr>
        <p:txBody>
          <a:bodyPr rtlCol="0">
            <a:normAutofit/>
          </a:bodyPr>
          <a:lstStyle>
            <a:lvl1pPr>
              <a:defRPr sz="4400" b="1" spc="300">
                <a:solidFill>
                  <a:schemeClr val="bg1"/>
                </a:solidFill>
                <a:latin typeface="+mj-lt"/>
              </a:defRPr>
            </a:lvl1pPr>
          </a:lstStyle>
          <a:p>
            <a:pPr rtl="0"/>
            <a:r>
              <a:rPr lang="es-ES" noProof="0"/>
              <a:t>Haga clic para modificar el estilo de título del patrón</a:t>
            </a:r>
          </a:p>
        </p:txBody>
      </p:sp>
      <p:sp>
        <p:nvSpPr>
          <p:cNvPr id="3" name="Marcador de contenido 2">
            <a:extLst>
              <a:ext uri="{FF2B5EF4-FFF2-40B4-BE49-F238E27FC236}">
                <a16:creationId xmlns:a16="http://schemas.microsoft.com/office/drawing/2014/main" id="{ACDD89F3-6B87-4C54-83B9-A6481CB4FC3A}"/>
              </a:ext>
            </a:extLst>
          </p:cNvPr>
          <p:cNvSpPr>
            <a:spLocks noGrp="1"/>
          </p:cNvSpPr>
          <p:nvPr>
            <p:ph idx="1"/>
          </p:nvPr>
        </p:nvSpPr>
        <p:spPr>
          <a:xfrm>
            <a:off x="7639394" y="365125"/>
            <a:ext cx="4114801" cy="5811838"/>
          </a:xfrm>
        </p:spPr>
        <p:txBody>
          <a:bodyPr rtlCol="0"/>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pic>
        <p:nvPicPr>
          <p:cNvPr id="11" name="Gráfico 10">
            <a:extLst>
              <a:ext uri="{FF2B5EF4-FFF2-40B4-BE49-F238E27FC236}">
                <a16:creationId xmlns:a16="http://schemas.microsoft.com/office/drawing/2014/main" id="{479D679C-E90D-4916-BCE6-71C32B831ECF}"/>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39938" y="1088572"/>
            <a:ext cx="4572000" cy="4572000"/>
          </a:xfrm>
          <a:prstGeom prst="rect">
            <a:avLst/>
          </a:prstGeom>
        </p:spPr>
      </p:pic>
      <p:sp>
        <p:nvSpPr>
          <p:cNvPr id="6" name="Marcador de pie de página 5">
            <a:extLst>
              <a:ext uri="{FF2B5EF4-FFF2-40B4-BE49-F238E27FC236}">
                <a16:creationId xmlns:a16="http://schemas.microsoft.com/office/drawing/2014/main" id="{39C200B3-102B-4BB6-AEB0-D99EE027F096}"/>
              </a:ext>
            </a:extLst>
          </p:cNvPr>
          <p:cNvSpPr>
            <a:spLocks noGrp="1"/>
          </p:cNvSpPr>
          <p:nvPr>
            <p:ph type="ftr" sz="quarter" idx="16"/>
          </p:nvPr>
        </p:nvSpPr>
        <p:spPr/>
        <p:txBody>
          <a:bodyPr rtlCol="0"/>
          <a:lstStyle/>
          <a:p>
            <a:pPr rtl="0"/>
            <a:r>
              <a:rPr lang="es-ES" noProof="0"/>
              <a:t>Agregar un pie de página</a:t>
            </a:r>
          </a:p>
        </p:txBody>
      </p:sp>
      <p:sp>
        <p:nvSpPr>
          <p:cNvPr id="7" name="Marcador de posición de número de diapositiva 6">
            <a:extLst>
              <a:ext uri="{FF2B5EF4-FFF2-40B4-BE49-F238E27FC236}">
                <a16:creationId xmlns:a16="http://schemas.microsoft.com/office/drawing/2014/main" id="{8B450C90-6D4A-4D50-B15D-91C587AABC61}"/>
              </a:ext>
            </a:extLst>
          </p:cNvPr>
          <p:cNvSpPr>
            <a:spLocks noGrp="1"/>
          </p:cNvSpPr>
          <p:nvPr>
            <p:ph type="sldNum" sz="quarter" idx="17"/>
          </p:nvPr>
        </p:nvSpPr>
        <p:spPr/>
        <p:txBody>
          <a:bodyPr rtlCol="0"/>
          <a:lstStyle/>
          <a:p>
            <a:pPr rtl="0"/>
            <a:fld id="{8C2E478F-E849-4A8C-AF1F-CBCC78A7CBFA}" type="slidenum">
              <a:rPr lang="es-ES" noProof="0" smtClean="0"/>
              <a:pPr rtl="0"/>
              <a:t>‹Nº›</a:t>
            </a:fld>
            <a:endParaRPr lang="es-ES" noProof="0"/>
          </a:p>
        </p:txBody>
      </p:sp>
    </p:spTree>
    <p:extLst>
      <p:ext uri="{BB962C8B-B14F-4D97-AF65-F5344CB8AC3E}">
        <p14:creationId xmlns:p14="http://schemas.microsoft.com/office/powerpoint/2010/main" val="314176236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apositiva divisoria">
    <p:spTree>
      <p:nvGrpSpPr>
        <p:cNvPr id="1" name=""/>
        <p:cNvGrpSpPr/>
        <p:nvPr/>
      </p:nvGrpSpPr>
      <p:grpSpPr>
        <a:xfrm>
          <a:off x="0" y="0"/>
          <a:ext cx="0" cy="0"/>
          <a:chOff x="0" y="0"/>
          <a:chExt cx="0" cy="0"/>
        </a:xfrm>
      </p:grpSpPr>
      <p:sp>
        <p:nvSpPr>
          <p:cNvPr id="10" name="Marcador de posición de imagen 13">
            <a:extLst>
              <a:ext uri="{FF2B5EF4-FFF2-40B4-BE49-F238E27FC236}">
                <a16:creationId xmlns:a16="http://schemas.microsoft.com/office/drawing/2014/main" id="{FE1CFFBA-D756-4740-B375-252727F02D1E}"/>
              </a:ext>
            </a:extLst>
          </p:cNvPr>
          <p:cNvSpPr>
            <a:spLocks noGrp="1"/>
          </p:cNvSpPr>
          <p:nvPr>
            <p:ph type="pic" sz="quarter" idx="15"/>
          </p:nvPr>
        </p:nvSpPr>
        <p:spPr>
          <a:xfrm>
            <a:off x="2264229" y="0"/>
            <a:ext cx="9927771" cy="6858000"/>
          </a:xfrm>
          <a:solidFill>
            <a:schemeClr val="bg1">
              <a:lumMod val="50000"/>
            </a:schemeClr>
          </a:solidFill>
        </p:spPr>
        <p:txBody>
          <a:bodyPr rtlCol="0"/>
          <a:lstStyle/>
          <a:p>
            <a:pPr rtl="0"/>
            <a:r>
              <a:rPr lang="es-ES" noProof="0"/>
              <a:t>Haga clic en el icono para agregar una imagen</a:t>
            </a:r>
          </a:p>
        </p:txBody>
      </p:sp>
      <p:grpSp>
        <p:nvGrpSpPr>
          <p:cNvPr id="12" name="Grupo 11">
            <a:extLst>
              <a:ext uri="{FF2B5EF4-FFF2-40B4-BE49-F238E27FC236}">
                <a16:creationId xmlns:a16="http://schemas.microsoft.com/office/drawing/2014/main" id="{99325050-38BE-4AB2-B450-8DC9C0EDD386}"/>
              </a:ext>
            </a:extLst>
          </p:cNvPr>
          <p:cNvGrpSpPr/>
          <p:nvPr userDrawn="1"/>
        </p:nvGrpSpPr>
        <p:grpSpPr>
          <a:xfrm>
            <a:off x="883522" y="408327"/>
            <a:ext cx="5276606" cy="5768636"/>
            <a:chOff x="883522" y="408327"/>
            <a:chExt cx="5276606" cy="5768636"/>
          </a:xfrm>
        </p:grpSpPr>
        <p:sp>
          <p:nvSpPr>
            <p:cNvPr id="13" name="Rectángulo 12">
              <a:extLst>
                <a:ext uri="{FF2B5EF4-FFF2-40B4-BE49-F238E27FC236}">
                  <a16:creationId xmlns:a16="http://schemas.microsoft.com/office/drawing/2014/main" id="{3D68A4CE-A5FD-4656-82E1-43D586CC441E}"/>
                </a:ext>
              </a:extLst>
            </p:cNvPr>
            <p:cNvSpPr/>
            <p:nvPr/>
          </p:nvSpPr>
          <p:spPr>
            <a:xfrm>
              <a:off x="1808217" y="1403690"/>
              <a:ext cx="4351911" cy="4773273"/>
            </a:xfrm>
            <a:prstGeom prst="rect">
              <a:avLst/>
            </a:prstGeom>
            <a:gradFill>
              <a:gsLst>
                <a:gs pos="0">
                  <a:srgbClr val="038B30">
                    <a:alpha val="70000"/>
                  </a:srgbClr>
                </a:gs>
                <a:gs pos="100000">
                  <a:srgbClr val="C0F400">
                    <a:alpha val="70000"/>
                  </a:srgbClr>
                </a:gs>
                <a:gs pos="50000">
                  <a:srgbClr val="05EE55">
                    <a:alpha val="70000"/>
                  </a:srgbClr>
                </a:gs>
              </a:gsLst>
              <a:lin ang="162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pic>
          <p:nvPicPr>
            <p:cNvPr id="15" name="Gráfico 14">
              <a:extLst>
                <a:ext uri="{FF2B5EF4-FFF2-40B4-BE49-F238E27FC236}">
                  <a16:creationId xmlns:a16="http://schemas.microsoft.com/office/drawing/2014/main" id="{E66B1E37-8CEC-44ED-A239-C755B72AC616}"/>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139938" y="1088572"/>
              <a:ext cx="4572000" cy="4572000"/>
            </a:xfrm>
            <a:prstGeom prst="rect">
              <a:avLst/>
            </a:prstGeom>
          </p:spPr>
        </p:pic>
        <p:sp>
          <p:nvSpPr>
            <p:cNvPr id="14" name="Rectángulo 13">
              <a:extLst>
                <a:ext uri="{FF2B5EF4-FFF2-40B4-BE49-F238E27FC236}">
                  <a16:creationId xmlns:a16="http://schemas.microsoft.com/office/drawing/2014/main" id="{B7E28405-97F5-4E03-86F1-FAE2FEA6CFF8}"/>
                </a:ext>
              </a:extLst>
            </p:cNvPr>
            <p:cNvSpPr/>
            <p:nvPr/>
          </p:nvSpPr>
          <p:spPr>
            <a:xfrm>
              <a:off x="883522" y="408327"/>
              <a:ext cx="4351911" cy="4773273"/>
            </a:xfrm>
            <a:prstGeom prst="rect">
              <a:avLst/>
            </a:prstGeom>
            <a:solidFill>
              <a:srgbClr val="2F33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grpSp>
      <p:sp>
        <p:nvSpPr>
          <p:cNvPr id="16" name="Título 1">
            <a:extLst>
              <a:ext uri="{FF2B5EF4-FFF2-40B4-BE49-F238E27FC236}">
                <a16:creationId xmlns:a16="http://schemas.microsoft.com/office/drawing/2014/main" id="{719FCC9B-E3B8-49CF-BD22-D553FFAAE5D5}"/>
              </a:ext>
            </a:extLst>
          </p:cNvPr>
          <p:cNvSpPr>
            <a:spLocks noGrp="1"/>
          </p:cNvSpPr>
          <p:nvPr>
            <p:ph type="title"/>
          </p:nvPr>
        </p:nvSpPr>
        <p:spPr>
          <a:xfrm>
            <a:off x="838200" y="1501775"/>
            <a:ext cx="4351911" cy="2384466"/>
          </a:xfrm>
        </p:spPr>
        <p:txBody>
          <a:bodyPr rtlCol="0">
            <a:normAutofit/>
          </a:bodyPr>
          <a:lstStyle>
            <a:lvl1pPr algn="ctr">
              <a:defRPr sz="4400" b="1" spc="300">
                <a:solidFill>
                  <a:schemeClr val="bg1"/>
                </a:solidFill>
                <a:latin typeface="+mj-lt"/>
              </a:defRPr>
            </a:lvl1pPr>
          </a:lstStyle>
          <a:p>
            <a:pPr rtl="0"/>
            <a:r>
              <a:rPr lang="es-ES" noProof="0"/>
              <a:t>Haga clic para modificar el estilo de título del patrón</a:t>
            </a:r>
          </a:p>
        </p:txBody>
      </p:sp>
      <p:sp>
        <p:nvSpPr>
          <p:cNvPr id="17" name="Marcador de texto 2">
            <a:extLst>
              <a:ext uri="{FF2B5EF4-FFF2-40B4-BE49-F238E27FC236}">
                <a16:creationId xmlns:a16="http://schemas.microsoft.com/office/drawing/2014/main" id="{4F21EA87-CE67-4A1E-B2E0-513F775C76A7}"/>
              </a:ext>
            </a:extLst>
          </p:cNvPr>
          <p:cNvSpPr>
            <a:spLocks noGrp="1"/>
          </p:cNvSpPr>
          <p:nvPr>
            <p:ph type="body" idx="13" hasCustomPrompt="1"/>
          </p:nvPr>
        </p:nvSpPr>
        <p:spPr>
          <a:xfrm>
            <a:off x="838199" y="3886241"/>
            <a:ext cx="4351910" cy="296437"/>
          </a:xfrm>
        </p:spPr>
        <p:txBody>
          <a:bodyPr lIns="0" rIns="0" rtlCol="0">
            <a:noAutofit/>
          </a:bodyPr>
          <a:lstStyle>
            <a:lvl1pPr marL="0" indent="0" algn="ctr">
              <a:buNone/>
              <a:defRPr sz="2000" spc="600">
                <a:solidFill>
                  <a:schemeClr val="bg1"/>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es-ES" noProof="0"/>
              <a:t>EDITAR ESTILOS DEL PATRÓN</a:t>
            </a:r>
          </a:p>
        </p:txBody>
      </p:sp>
      <p:sp>
        <p:nvSpPr>
          <p:cNvPr id="2" name="Marcador de pie de página 1">
            <a:extLst>
              <a:ext uri="{FF2B5EF4-FFF2-40B4-BE49-F238E27FC236}">
                <a16:creationId xmlns:a16="http://schemas.microsoft.com/office/drawing/2014/main" id="{6AADF661-E593-4423-A8A8-F22C94390782}"/>
              </a:ext>
            </a:extLst>
          </p:cNvPr>
          <p:cNvSpPr>
            <a:spLocks noGrp="1"/>
          </p:cNvSpPr>
          <p:nvPr>
            <p:ph type="ftr" sz="quarter" idx="16"/>
          </p:nvPr>
        </p:nvSpPr>
        <p:spPr/>
        <p:txBody>
          <a:bodyPr rtlCol="0"/>
          <a:lstStyle/>
          <a:p>
            <a:pPr rtl="0"/>
            <a:r>
              <a:rPr lang="es-ES" noProof="0"/>
              <a:t>Agregar un pie de página</a:t>
            </a:r>
          </a:p>
        </p:txBody>
      </p:sp>
      <p:sp>
        <p:nvSpPr>
          <p:cNvPr id="3" name="Marcador de número de diapositiva 2">
            <a:extLst>
              <a:ext uri="{FF2B5EF4-FFF2-40B4-BE49-F238E27FC236}">
                <a16:creationId xmlns:a16="http://schemas.microsoft.com/office/drawing/2014/main" id="{F8BD6A50-BDFC-4B4C-9D3B-53B545F53188}"/>
              </a:ext>
            </a:extLst>
          </p:cNvPr>
          <p:cNvSpPr>
            <a:spLocks noGrp="1"/>
          </p:cNvSpPr>
          <p:nvPr>
            <p:ph type="sldNum" sz="quarter" idx="17"/>
          </p:nvPr>
        </p:nvSpPr>
        <p:spPr/>
        <p:txBody>
          <a:bodyPr rtlCol="0"/>
          <a:lstStyle/>
          <a:p>
            <a:pPr rtl="0"/>
            <a:fld id="{8C2E478F-E849-4A8C-AF1F-CBCC78A7CBFA}" type="slidenum">
              <a:rPr lang="es-ES" noProof="0" smtClean="0"/>
              <a:pPr rtl="0"/>
              <a:t>‹Nº›</a:t>
            </a:fld>
            <a:endParaRPr lang="es-ES" noProof="0"/>
          </a:p>
        </p:txBody>
      </p:sp>
    </p:spTree>
    <p:extLst>
      <p:ext uri="{BB962C8B-B14F-4D97-AF65-F5344CB8AC3E}">
        <p14:creationId xmlns:p14="http://schemas.microsoft.com/office/powerpoint/2010/main" val="384814379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iapositiva divisoria 2">
    <p:spTree>
      <p:nvGrpSpPr>
        <p:cNvPr id="1" name=""/>
        <p:cNvGrpSpPr/>
        <p:nvPr/>
      </p:nvGrpSpPr>
      <p:grpSpPr>
        <a:xfrm>
          <a:off x="0" y="0"/>
          <a:ext cx="0" cy="0"/>
          <a:chOff x="0" y="0"/>
          <a:chExt cx="0" cy="0"/>
        </a:xfrm>
      </p:grpSpPr>
      <p:sp>
        <p:nvSpPr>
          <p:cNvPr id="7" name="Marcador de posición de imagen 13">
            <a:extLst>
              <a:ext uri="{FF2B5EF4-FFF2-40B4-BE49-F238E27FC236}">
                <a16:creationId xmlns:a16="http://schemas.microsoft.com/office/drawing/2014/main" id="{B599FEC8-12D0-4EB5-8573-C891D56C84E0}"/>
              </a:ext>
            </a:extLst>
          </p:cNvPr>
          <p:cNvSpPr>
            <a:spLocks noGrp="1"/>
          </p:cNvSpPr>
          <p:nvPr>
            <p:ph type="pic" sz="quarter" idx="15"/>
          </p:nvPr>
        </p:nvSpPr>
        <p:spPr>
          <a:xfrm>
            <a:off x="-71015" y="0"/>
            <a:ext cx="12263015" cy="6858000"/>
          </a:xfrm>
          <a:solidFill>
            <a:schemeClr val="bg1">
              <a:lumMod val="50000"/>
            </a:schemeClr>
          </a:solidFill>
        </p:spPr>
        <p:txBody>
          <a:bodyPr rtlCol="0"/>
          <a:lstStyle/>
          <a:p>
            <a:pPr rtl="0"/>
            <a:r>
              <a:rPr lang="es-ES" noProof="0"/>
              <a:t>Haga clic en el icono para agregar una imagen</a:t>
            </a:r>
          </a:p>
        </p:txBody>
      </p:sp>
      <p:grpSp>
        <p:nvGrpSpPr>
          <p:cNvPr id="14" name="Grupo 13">
            <a:extLst>
              <a:ext uri="{FF2B5EF4-FFF2-40B4-BE49-F238E27FC236}">
                <a16:creationId xmlns:a16="http://schemas.microsoft.com/office/drawing/2014/main" id="{7BF3BF7F-F094-497C-9310-2FE8B059E82B}"/>
              </a:ext>
            </a:extLst>
          </p:cNvPr>
          <p:cNvGrpSpPr/>
          <p:nvPr userDrawn="1"/>
        </p:nvGrpSpPr>
        <p:grpSpPr>
          <a:xfrm flipH="1" flipV="1">
            <a:off x="3581400" y="451189"/>
            <a:ext cx="5276606" cy="5768636"/>
            <a:chOff x="883522" y="408327"/>
            <a:chExt cx="5276606" cy="5768636"/>
          </a:xfrm>
        </p:grpSpPr>
        <p:sp>
          <p:nvSpPr>
            <p:cNvPr id="15" name="Rectángulo 14">
              <a:extLst>
                <a:ext uri="{FF2B5EF4-FFF2-40B4-BE49-F238E27FC236}">
                  <a16:creationId xmlns:a16="http://schemas.microsoft.com/office/drawing/2014/main" id="{2D49E498-4E90-44A2-B49F-157DFF9E8581}"/>
                </a:ext>
              </a:extLst>
            </p:cNvPr>
            <p:cNvSpPr/>
            <p:nvPr/>
          </p:nvSpPr>
          <p:spPr>
            <a:xfrm>
              <a:off x="1808217" y="1403690"/>
              <a:ext cx="4351911" cy="4773273"/>
            </a:xfrm>
            <a:prstGeom prst="rect">
              <a:avLst/>
            </a:prstGeom>
            <a:gradFill>
              <a:gsLst>
                <a:gs pos="0">
                  <a:srgbClr val="038B30">
                    <a:alpha val="70000"/>
                  </a:srgbClr>
                </a:gs>
                <a:gs pos="100000">
                  <a:srgbClr val="C0F400">
                    <a:alpha val="70000"/>
                  </a:srgbClr>
                </a:gs>
                <a:gs pos="50000">
                  <a:srgbClr val="05EE55">
                    <a:alpha val="70000"/>
                  </a:srgbClr>
                </a:gs>
              </a:gsLst>
              <a:lin ang="162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pic>
          <p:nvPicPr>
            <p:cNvPr id="17" name="Gráfico 16">
              <a:extLst>
                <a:ext uri="{FF2B5EF4-FFF2-40B4-BE49-F238E27FC236}">
                  <a16:creationId xmlns:a16="http://schemas.microsoft.com/office/drawing/2014/main" id="{B2D9F108-8C30-4BEC-8122-BE2632644482}"/>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139938" y="1088572"/>
              <a:ext cx="4572000" cy="4572000"/>
            </a:xfrm>
            <a:prstGeom prst="rect">
              <a:avLst/>
            </a:prstGeom>
          </p:spPr>
        </p:pic>
        <p:sp>
          <p:nvSpPr>
            <p:cNvPr id="16" name="Rectángulo 15">
              <a:extLst>
                <a:ext uri="{FF2B5EF4-FFF2-40B4-BE49-F238E27FC236}">
                  <a16:creationId xmlns:a16="http://schemas.microsoft.com/office/drawing/2014/main" id="{FAB546B5-7C56-40DD-B1DF-AE850DE5FDB3}"/>
                </a:ext>
              </a:extLst>
            </p:cNvPr>
            <p:cNvSpPr/>
            <p:nvPr/>
          </p:nvSpPr>
          <p:spPr>
            <a:xfrm>
              <a:off x="883522" y="408327"/>
              <a:ext cx="4351911" cy="4773273"/>
            </a:xfrm>
            <a:prstGeom prst="rect">
              <a:avLst/>
            </a:prstGeom>
            <a:solidFill>
              <a:srgbClr val="2F33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grpSp>
      <p:sp>
        <p:nvSpPr>
          <p:cNvPr id="8" name="Título 1">
            <a:extLst>
              <a:ext uri="{FF2B5EF4-FFF2-40B4-BE49-F238E27FC236}">
                <a16:creationId xmlns:a16="http://schemas.microsoft.com/office/drawing/2014/main" id="{4C30FD01-9DD8-4ECA-AC52-7C41002A99B3}"/>
              </a:ext>
            </a:extLst>
          </p:cNvPr>
          <p:cNvSpPr>
            <a:spLocks noGrp="1"/>
          </p:cNvSpPr>
          <p:nvPr>
            <p:ph type="title"/>
          </p:nvPr>
        </p:nvSpPr>
        <p:spPr>
          <a:xfrm>
            <a:off x="4506095" y="1742989"/>
            <a:ext cx="4351911" cy="3352800"/>
          </a:xfrm>
        </p:spPr>
        <p:txBody>
          <a:bodyPr rtlCol="0">
            <a:normAutofit/>
          </a:bodyPr>
          <a:lstStyle>
            <a:lvl1pPr algn="ctr">
              <a:defRPr sz="4400" b="1" spc="300">
                <a:solidFill>
                  <a:schemeClr val="bg1"/>
                </a:solidFill>
                <a:latin typeface="+mj-lt"/>
              </a:defRPr>
            </a:lvl1pPr>
          </a:lstStyle>
          <a:p>
            <a:pPr rtl="0"/>
            <a:r>
              <a:rPr lang="es-ES" noProof="0"/>
              <a:t>Haga clic para modificar el estilo de título del patrón</a:t>
            </a:r>
          </a:p>
        </p:txBody>
      </p:sp>
      <p:sp>
        <p:nvSpPr>
          <p:cNvPr id="22" name="Marcador de texto 2">
            <a:extLst>
              <a:ext uri="{FF2B5EF4-FFF2-40B4-BE49-F238E27FC236}">
                <a16:creationId xmlns:a16="http://schemas.microsoft.com/office/drawing/2014/main" id="{74491700-C4EB-4143-ACD3-DE153BF9DD99}"/>
              </a:ext>
            </a:extLst>
          </p:cNvPr>
          <p:cNvSpPr>
            <a:spLocks noGrp="1"/>
          </p:cNvSpPr>
          <p:nvPr>
            <p:ph type="body" idx="13" hasCustomPrompt="1"/>
          </p:nvPr>
        </p:nvSpPr>
        <p:spPr>
          <a:xfrm>
            <a:off x="4506094" y="4127455"/>
            <a:ext cx="4351910" cy="296437"/>
          </a:xfrm>
        </p:spPr>
        <p:txBody>
          <a:bodyPr lIns="0" rIns="0" rtlCol="0">
            <a:noAutofit/>
          </a:bodyPr>
          <a:lstStyle>
            <a:lvl1pPr marL="0" indent="0" algn="ctr">
              <a:buNone/>
              <a:defRPr sz="2000" spc="600">
                <a:solidFill>
                  <a:schemeClr val="bg1"/>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es-ES" noProof="0"/>
              <a:t>EDITAR ESTILOS DEL PATRÓN</a:t>
            </a:r>
          </a:p>
        </p:txBody>
      </p:sp>
      <p:sp>
        <p:nvSpPr>
          <p:cNvPr id="2" name="Marcador de pie de página 1">
            <a:extLst>
              <a:ext uri="{FF2B5EF4-FFF2-40B4-BE49-F238E27FC236}">
                <a16:creationId xmlns:a16="http://schemas.microsoft.com/office/drawing/2014/main" id="{C5F17219-39C2-44C1-BFC9-BA0D7ACD78D1}"/>
              </a:ext>
            </a:extLst>
          </p:cNvPr>
          <p:cNvSpPr>
            <a:spLocks noGrp="1"/>
          </p:cNvSpPr>
          <p:nvPr>
            <p:ph type="ftr" sz="quarter" idx="16"/>
          </p:nvPr>
        </p:nvSpPr>
        <p:spPr/>
        <p:txBody>
          <a:bodyPr rtlCol="0"/>
          <a:lstStyle/>
          <a:p>
            <a:pPr rtl="0"/>
            <a:r>
              <a:rPr lang="es-ES" noProof="0"/>
              <a:t>Agregar un pie de página</a:t>
            </a:r>
          </a:p>
        </p:txBody>
      </p:sp>
      <p:sp>
        <p:nvSpPr>
          <p:cNvPr id="3" name="Marcador de número de diapositiva 2">
            <a:extLst>
              <a:ext uri="{FF2B5EF4-FFF2-40B4-BE49-F238E27FC236}">
                <a16:creationId xmlns:a16="http://schemas.microsoft.com/office/drawing/2014/main" id="{5087118E-1B0A-407B-BDCE-B343BC9F92E9}"/>
              </a:ext>
            </a:extLst>
          </p:cNvPr>
          <p:cNvSpPr>
            <a:spLocks noGrp="1"/>
          </p:cNvSpPr>
          <p:nvPr>
            <p:ph type="sldNum" sz="quarter" idx="17"/>
          </p:nvPr>
        </p:nvSpPr>
        <p:spPr/>
        <p:txBody>
          <a:bodyPr rtlCol="0"/>
          <a:lstStyle/>
          <a:p>
            <a:pPr rtl="0"/>
            <a:fld id="{8C2E478F-E849-4A8C-AF1F-CBCC78A7CBFA}" type="slidenum">
              <a:rPr lang="es-ES" noProof="0" smtClean="0"/>
              <a:pPr rtl="0"/>
              <a:t>‹Nº›</a:t>
            </a:fld>
            <a:endParaRPr lang="es-ES" noProof="0"/>
          </a:p>
        </p:txBody>
      </p:sp>
    </p:spTree>
    <p:extLst>
      <p:ext uri="{BB962C8B-B14F-4D97-AF65-F5344CB8AC3E}">
        <p14:creationId xmlns:p14="http://schemas.microsoft.com/office/powerpoint/2010/main" val="2899589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ación con imágenes">
    <p:spTree>
      <p:nvGrpSpPr>
        <p:cNvPr id="1" name=""/>
        <p:cNvGrpSpPr/>
        <p:nvPr/>
      </p:nvGrpSpPr>
      <p:grpSpPr>
        <a:xfrm>
          <a:off x="0" y="0"/>
          <a:ext cx="0" cy="0"/>
          <a:chOff x="0" y="0"/>
          <a:chExt cx="0" cy="0"/>
        </a:xfrm>
      </p:grpSpPr>
      <p:sp>
        <p:nvSpPr>
          <p:cNvPr id="17" name="Rectángulo 16">
            <a:extLst>
              <a:ext uri="{FF2B5EF4-FFF2-40B4-BE49-F238E27FC236}">
                <a16:creationId xmlns:a16="http://schemas.microsoft.com/office/drawing/2014/main" id="{CC3A4379-5E89-42FE-AA5C-BEA0CDFCDD6F}"/>
              </a:ext>
            </a:extLst>
          </p:cNvPr>
          <p:cNvSpPr/>
          <p:nvPr userDrawn="1"/>
        </p:nvSpPr>
        <p:spPr>
          <a:xfrm>
            <a:off x="4887684" y="1431586"/>
            <a:ext cx="2873833" cy="5426414"/>
          </a:xfrm>
          <a:prstGeom prst="rect">
            <a:avLst/>
          </a:prstGeom>
          <a:gradFill>
            <a:gsLst>
              <a:gs pos="0">
                <a:srgbClr val="038B30">
                  <a:alpha val="70000"/>
                </a:srgbClr>
              </a:gs>
              <a:gs pos="100000">
                <a:srgbClr val="C0F400">
                  <a:alpha val="70000"/>
                </a:srgbClr>
              </a:gs>
              <a:gs pos="50000">
                <a:srgbClr val="05EE55">
                  <a:alpha val="70000"/>
                </a:srgbClr>
              </a:gs>
            </a:gsLst>
            <a:lin ang="162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3" name="Marcador de texto 2">
            <a:extLst>
              <a:ext uri="{FF2B5EF4-FFF2-40B4-BE49-F238E27FC236}">
                <a16:creationId xmlns:a16="http://schemas.microsoft.com/office/drawing/2014/main" id="{CF38A5A1-070F-43C9-B2D5-C557B0D72B9C}"/>
              </a:ext>
            </a:extLst>
          </p:cNvPr>
          <p:cNvSpPr>
            <a:spLocks noGrp="1"/>
          </p:cNvSpPr>
          <p:nvPr>
            <p:ph type="body" idx="1"/>
          </p:nvPr>
        </p:nvSpPr>
        <p:spPr>
          <a:xfrm>
            <a:off x="573882" y="1061132"/>
            <a:ext cx="3464717" cy="823912"/>
          </a:xfrm>
          <a:ln>
            <a:noFill/>
          </a:ln>
        </p:spPr>
        <p:txBody>
          <a:bodyPr rtlCol="0" anchor="ctr"/>
          <a:lstStyle>
            <a:lvl1pPr marL="0" indent="0" algn="ctr">
              <a:buNone/>
              <a:defRPr sz="2400" b="1">
                <a:solidFill>
                  <a:schemeClr val="bg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s-ES" noProof="0"/>
              <a:t>Haga clic para modificar los estilos de texto del patrón</a:t>
            </a:r>
          </a:p>
        </p:txBody>
      </p:sp>
      <p:sp>
        <p:nvSpPr>
          <p:cNvPr id="4" name="Marcador de contenido 3">
            <a:extLst>
              <a:ext uri="{FF2B5EF4-FFF2-40B4-BE49-F238E27FC236}">
                <a16:creationId xmlns:a16="http://schemas.microsoft.com/office/drawing/2014/main" id="{FECCBEC1-2F48-4E90-ADF0-BEE2B9E477B0}"/>
              </a:ext>
            </a:extLst>
          </p:cNvPr>
          <p:cNvSpPr>
            <a:spLocks noGrp="1"/>
          </p:cNvSpPr>
          <p:nvPr>
            <p:ph sz="half" idx="2"/>
          </p:nvPr>
        </p:nvSpPr>
        <p:spPr>
          <a:xfrm>
            <a:off x="573882" y="2108201"/>
            <a:ext cx="3464717" cy="3684588"/>
          </a:xfrm>
        </p:spPr>
        <p:txBody>
          <a:bodyPr rtlCol="0">
            <a:normAutofit/>
          </a:bodyPr>
          <a:lstStyle>
            <a:lvl1pPr>
              <a:lnSpc>
                <a:spcPct val="150000"/>
              </a:lnSpc>
              <a:defRPr sz="1600">
                <a:solidFill>
                  <a:schemeClr val="bg1"/>
                </a:solidFill>
              </a:defRPr>
            </a:lvl1pPr>
            <a:lvl2pPr>
              <a:lnSpc>
                <a:spcPct val="150000"/>
              </a:lnSpc>
              <a:defRPr sz="1400">
                <a:solidFill>
                  <a:schemeClr val="bg1"/>
                </a:solidFill>
              </a:defRPr>
            </a:lvl2pPr>
            <a:lvl3pPr>
              <a:lnSpc>
                <a:spcPct val="150000"/>
              </a:lnSpc>
              <a:defRPr sz="1200">
                <a:solidFill>
                  <a:schemeClr val="bg1"/>
                </a:solidFill>
              </a:defRPr>
            </a:lvl3pPr>
            <a:lvl4pPr>
              <a:lnSpc>
                <a:spcPct val="150000"/>
              </a:lnSpc>
              <a:defRPr sz="1100">
                <a:solidFill>
                  <a:schemeClr val="bg1"/>
                </a:solidFill>
              </a:defRPr>
            </a:lvl4pPr>
            <a:lvl5pPr>
              <a:lnSpc>
                <a:spcPct val="150000"/>
              </a:lnSpc>
              <a:defRPr sz="1100">
                <a:solidFill>
                  <a:schemeClr val="bg1"/>
                </a:solidFill>
              </a:defRPr>
            </a:lvl5pPr>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11" name="Marcador de texto 2">
            <a:extLst>
              <a:ext uri="{FF2B5EF4-FFF2-40B4-BE49-F238E27FC236}">
                <a16:creationId xmlns:a16="http://schemas.microsoft.com/office/drawing/2014/main" id="{367F380C-58A9-4490-AC57-579A90290F36}"/>
              </a:ext>
            </a:extLst>
          </p:cNvPr>
          <p:cNvSpPr>
            <a:spLocks noGrp="1"/>
          </p:cNvSpPr>
          <p:nvPr>
            <p:ph type="body" idx="13"/>
          </p:nvPr>
        </p:nvSpPr>
        <p:spPr>
          <a:xfrm>
            <a:off x="8153400" y="1061132"/>
            <a:ext cx="3464717" cy="823912"/>
          </a:xfrm>
          <a:ln>
            <a:noFill/>
          </a:ln>
        </p:spPr>
        <p:txBody>
          <a:bodyPr rtlCol="0" anchor="ctr"/>
          <a:lstStyle>
            <a:lvl1pPr marL="0" indent="0" algn="ctr">
              <a:buNone/>
              <a:defRPr sz="2400" b="1">
                <a:solidFill>
                  <a:schemeClr val="bg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s-ES" noProof="0"/>
              <a:t>Haga clic para modificar los estilos de texto del patrón</a:t>
            </a:r>
          </a:p>
        </p:txBody>
      </p:sp>
      <p:sp>
        <p:nvSpPr>
          <p:cNvPr id="12" name="Marcador de posición de contenido 3">
            <a:extLst>
              <a:ext uri="{FF2B5EF4-FFF2-40B4-BE49-F238E27FC236}">
                <a16:creationId xmlns:a16="http://schemas.microsoft.com/office/drawing/2014/main" id="{DA285A94-0E4E-47DC-8E61-41F684F37003}"/>
              </a:ext>
            </a:extLst>
          </p:cNvPr>
          <p:cNvSpPr>
            <a:spLocks noGrp="1"/>
          </p:cNvSpPr>
          <p:nvPr>
            <p:ph sz="half" idx="14"/>
          </p:nvPr>
        </p:nvSpPr>
        <p:spPr>
          <a:xfrm>
            <a:off x="8153400" y="2108201"/>
            <a:ext cx="3464717" cy="3684588"/>
          </a:xfrm>
        </p:spPr>
        <p:txBody>
          <a:bodyPr rtlCol="0">
            <a:normAutofit/>
          </a:bodyPr>
          <a:lstStyle>
            <a:lvl1pPr>
              <a:lnSpc>
                <a:spcPct val="150000"/>
              </a:lnSpc>
              <a:defRPr sz="1600">
                <a:solidFill>
                  <a:schemeClr val="bg1"/>
                </a:solidFill>
              </a:defRPr>
            </a:lvl1pPr>
            <a:lvl2pPr>
              <a:lnSpc>
                <a:spcPct val="150000"/>
              </a:lnSpc>
              <a:defRPr sz="1400">
                <a:solidFill>
                  <a:schemeClr val="bg1"/>
                </a:solidFill>
              </a:defRPr>
            </a:lvl2pPr>
            <a:lvl3pPr>
              <a:lnSpc>
                <a:spcPct val="150000"/>
              </a:lnSpc>
              <a:defRPr sz="1200">
                <a:solidFill>
                  <a:schemeClr val="bg1"/>
                </a:solidFill>
              </a:defRPr>
            </a:lvl3pPr>
            <a:lvl4pPr>
              <a:lnSpc>
                <a:spcPct val="150000"/>
              </a:lnSpc>
              <a:defRPr sz="1100">
                <a:solidFill>
                  <a:schemeClr val="bg1"/>
                </a:solidFill>
              </a:defRPr>
            </a:lvl4pPr>
            <a:lvl5pPr>
              <a:lnSpc>
                <a:spcPct val="150000"/>
              </a:lnSpc>
              <a:defRPr sz="1100">
                <a:solidFill>
                  <a:schemeClr val="bg1"/>
                </a:solidFill>
              </a:defRPr>
            </a:lvl5pPr>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18" name="Rectángulo 17">
            <a:extLst>
              <a:ext uri="{FF2B5EF4-FFF2-40B4-BE49-F238E27FC236}">
                <a16:creationId xmlns:a16="http://schemas.microsoft.com/office/drawing/2014/main" id="{6EDCBFD0-7AE5-4346-AD3A-01F956626091}"/>
              </a:ext>
            </a:extLst>
          </p:cNvPr>
          <p:cNvSpPr/>
          <p:nvPr userDrawn="1"/>
        </p:nvSpPr>
        <p:spPr>
          <a:xfrm>
            <a:off x="4430484" y="38100"/>
            <a:ext cx="2873833" cy="5426414"/>
          </a:xfrm>
          <a:prstGeom prst="rect">
            <a:avLst/>
          </a:prstGeom>
          <a:noFill/>
          <a:ln w="889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6" name="Marcador de posición de imagen 13">
            <a:extLst>
              <a:ext uri="{FF2B5EF4-FFF2-40B4-BE49-F238E27FC236}">
                <a16:creationId xmlns:a16="http://schemas.microsoft.com/office/drawing/2014/main" id="{354FBDC8-CD65-4972-A821-C25297B1A8AB}"/>
              </a:ext>
            </a:extLst>
          </p:cNvPr>
          <p:cNvSpPr>
            <a:spLocks noGrp="1"/>
          </p:cNvSpPr>
          <p:nvPr>
            <p:ph type="pic" sz="quarter" idx="15"/>
          </p:nvPr>
        </p:nvSpPr>
        <p:spPr>
          <a:xfrm>
            <a:off x="4659082" y="489291"/>
            <a:ext cx="2873833" cy="5920920"/>
          </a:xfrm>
          <a:solidFill>
            <a:schemeClr val="bg1"/>
          </a:solidFill>
        </p:spPr>
        <p:txBody>
          <a:bodyPr rtlCol="0"/>
          <a:lstStyle/>
          <a:p>
            <a:pPr rtl="0"/>
            <a:r>
              <a:rPr lang="es-ES" noProof="0"/>
              <a:t>Haga clic en el icono para agregar una imagen</a:t>
            </a:r>
          </a:p>
        </p:txBody>
      </p:sp>
      <p:sp>
        <p:nvSpPr>
          <p:cNvPr id="2" name="Título 1">
            <a:extLst>
              <a:ext uri="{FF2B5EF4-FFF2-40B4-BE49-F238E27FC236}">
                <a16:creationId xmlns:a16="http://schemas.microsoft.com/office/drawing/2014/main" id="{A41F4A2F-9480-4E94-806C-5D65C71DFB9F}"/>
              </a:ext>
            </a:extLst>
          </p:cNvPr>
          <p:cNvSpPr>
            <a:spLocks noGrp="1"/>
          </p:cNvSpPr>
          <p:nvPr>
            <p:ph type="title"/>
          </p:nvPr>
        </p:nvSpPr>
        <p:spPr>
          <a:xfrm>
            <a:off x="595884" y="0"/>
            <a:ext cx="3834596" cy="1124404"/>
          </a:xfrm>
        </p:spPr>
        <p:txBody>
          <a:bodyPr rtlCol="0">
            <a:noAutofit/>
          </a:bodyPr>
          <a:lstStyle>
            <a:lvl1pPr>
              <a:defRPr sz="2800"/>
            </a:lvl1pPr>
          </a:lstStyle>
          <a:p>
            <a:pPr rtl="0"/>
            <a:r>
              <a:rPr lang="es-ES" noProof="0"/>
              <a:t>Haga clic para modificar el estilo de título del patrón</a:t>
            </a:r>
          </a:p>
        </p:txBody>
      </p:sp>
      <p:sp>
        <p:nvSpPr>
          <p:cNvPr id="5" name="Marcador de pie de página 4">
            <a:extLst>
              <a:ext uri="{FF2B5EF4-FFF2-40B4-BE49-F238E27FC236}">
                <a16:creationId xmlns:a16="http://schemas.microsoft.com/office/drawing/2014/main" id="{750DA028-023B-4883-9A48-70FD7A2E5226}"/>
              </a:ext>
            </a:extLst>
          </p:cNvPr>
          <p:cNvSpPr>
            <a:spLocks noGrp="1"/>
          </p:cNvSpPr>
          <p:nvPr>
            <p:ph type="ftr" sz="quarter" idx="16"/>
          </p:nvPr>
        </p:nvSpPr>
        <p:spPr/>
        <p:txBody>
          <a:bodyPr rtlCol="0"/>
          <a:lstStyle/>
          <a:p>
            <a:pPr rtl="0"/>
            <a:r>
              <a:rPr lang="es-ES" noProof="0"/>
              <a:t>Agregar un pie de página</a:t>
            </a:r>
          </a:p>
        </p:txBody>
      </p:sp>
      <p:sp>
        <p:nvSpPr>
          <p:cNvPr id="6" name="Marcador de posición de número de diapositiva 5">
            <a:extLst>
              <a:ext uri="{FF2B5EF4-FFF2-40B4-BE49-F238E27FC236}">
                <a16:creationId xmlns:a16="http://schemas.microsoft.com/office/drawing/2014/main" id="{492AA6DE-6D7A-4135-8B9F-99A91527F21D}"/>
              </a:ext>
            </a:extLst>
          </p:cNvPr>
          <p:cNvSpPr>
            <a:spLocks noGrp="1"/>
          </p:cNvSpPr>
          <p:nvPr>
            <p:ph type="sldNum" sz="quarter" idx="17"/>
          </p:nvPr>
        </p:nvSpPr>
        <p:spPr/>
        <p:txBody>
          <a:bodyPr rtlCol="0"/>
          <a:lstStyle/>
          <a:p>
            <a:pPr rtl="0"/>
            <a:fld id="{8C2E478F-E849-4A8C-AF1F-CBCC78A7CBFA}" type="slidenum">
              <a:rPr lang="es-ES" noProof="0" smtClean="0"/>
              <a:pPr rtl="0"/>
              <a:t>‹Nº›</a:t>
            </a:fld>
            <a:endParaRPr lang="es-ES" noProof="0"/>
          </a:p>
        </p:txBody>
      </p:sp>
    </p:spTree>
    <p:extLst>
      <p:ext uri="{BB962C8B-B14F-4D97-AF65-F5344CB8AC3E}">
        <p14:creationId xmlns:p14="http://schemas.microsoft.com/office/powerpoint/2010/main" val="17807425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Imagen con leyenda">
    <p:spTree>
      <p:nvGrpSpPr>
        <p:cNvPr id="1" name=""/>
        <p:cNvGrpSpPr/>
        <p:nvPr/>
      </p:nvGrpSpPr>
      <p:grpSpPr>
        <a:xfrm>
          <a:off x="0" y="0"/>
          <a:ext cx="0" cy="0"/>
          <a:chOff x="0" y="0"/>
          <a:chExt cx="0" cy="0"/>
        </a:xfrm>
      </p:grpSpPr>
      <p:sp>
        <p:nvSpPr>
          <p:cNvPr id="10" name="Rectángulo 9">
            <a:extLst>
              <a:ext uri="{FF2B5EF4-FFF2-40B4-BE49-F238E27FC236}">
                <a16:creationId xmlns:a16="http://schemas.microsoft.com/office/drawing/2014/main" id="{ABD40C7A-92CE-46D6-B056-C75D73663328}"/>
              </a:ext>
            </a:extLst>
          </p:cNvPr>
          <p:cNvSpPr/>
          <p:nvPr userDrawn="1"/>
        </p:nvSpPr>
        <p:spPr>
          <a:xfrm>
            <a:off x="609600" y="391887"/>
            <a:ext cx="7075714" cy="5878284"/>
          </a:xfrm>
          <a:prstGeom prst="rect">
            <a:avLst/>
          </a:prstGeom>
          <a:noFill/>
          <a:ln w="1270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a:p>
        </p:txBody>
      </p:sp>
      <p:sp>
        <p:nvSpPr>
          <p:cNvPr id="5" name="Rectángulo 4">
            <a:extLst>
              <a:ext uri="{FF2B5EF4-FFF2-40B4-BE49-F238E27FC236}">
                <a16:creationId xmlns:a16="http://schemas.microsoft.com/office/drawing/2014/main" id="{C2877C5F-FF39-4400-9C13-0D7F04A0C78F}"/>
              </a:ext>
            </a:extLst>
          </p:cNvPr>
          <p:cNvSpPr/>
          <p:nvPr userDrawn="1"/>
        </p:nvSpPr>
        <p:spPr>
          <a:xfrm>
            <a:off x="6727371" y="54430"/>
            <a:ext cx="1238278" cy="655319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a:p>
        </p:txBody>
      </p:sp>
      <p:sp>
        <p:nvSpPr>
          <p:cNvPr id="3" name="Marcador de posición de imagen 2">
            <a:extLst>
              <a:ext uri="{FF2B5EF4-FFF2-40B4-BE49-F238E27FC236}">
                <a16:creationId xmlns:a16="http://schemas.microsoft.com/office/drawing/2014/main" id="{CAE90E16-AEC5-4F82-85B0-DDEA26AA939A}"/>
              </a:ext>
            </a:extLst>
          </p:cNvPr>
          <p:cNvSpPr>
            <a:spLocks noGrp="1"/>
          </p:cNvSpPr>
          <p:nvPr>
            <p:ph type="pic" idx="1"/>
          </p:nvPr>
        </p:nvSpPr>
        <p:spPr>
          <a:xfrm>
            <a:off x="7097484" y="0"/>
            <a:ext cx="5094515" cy="6858000"/>
          </a:xfrm>
          <a:solidFill>
            <a:schemeClr val="bg1">
              <a:lumMod val="50000"/>
            </a:schemeClr>
          </a:solidFill>
        </p:spPr>
        <p:txBody>
          <a:bodyPr rtlCol="0"/>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es-ES" noProof="0"/>
              <a:t>Haga clic en el icono para agregar una imagen</a:t>
            </a:r>
          </a:p>
        </p:txBody>
      </p:sp>
      <p:sp>
        <p:nvSpPr>
          <p:cNvPr id="13" name="Rectángulo 12">
            <a:extLst>
              <a:ext uri="{FF2B5EF4-FFF2-40B4-BE49-F238E27FC236}">
                <a16:creationId xmlns:a16="http://schemas.microsoft.com/office/drawing/2014/main" id="{EA1A2116-206B-49CD-9ECC-078E4F72904C}"/>
              </a:ext>
            </a:extLst>
          </p:cNvPr>
          <p:cNvSpPr/>
          <p:nvPr userDrawn="1"/>
        </p:nvSpPr>
        <p:spPr>
          <a:xfrm>
            <a:off x="979713" y="1181214"/>
            <a:ext cx="6117771" cy="5426414"/>
          </a:xfrm>
          <a:prstGeom prst="rect">
            <a:avLst/>
          </a:prstGeom>
          <a:gradFill>
            <a:gsLst>
              <a:gs pos="0">
                <a:srgbClr val="038B30">
                  <a:alpha val="70000"/>
                </a:srgbClr>
              </a:gs>
              <a:gs pos="100000">
                <a:srgbClr val="C0F400">
                  <a:alpha val="70000"/>
                </a:srgbClr>
              </a:gs>
              <a:gs pos="50000">
                <a:srgbClr val="05EE55">
                  <a:alpha val="70000"/>
                </a:srgbClr>
              </a:gs>
            </a:gsLst>
            <a:lin ang="162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4" name="Rectángulo 13">
            <a:extLst>
              <a:ext uri="{FF2B5EF4-FFF2-40B4-BE49-F238E27FC236}">
                <a16:creationId xmlns:a16="http://schemas.microsoft.com/office/drawing/2014/main" id="{A69E75A6-06C5-49D0-9164-3098CE0E53D8}"/>
              </a:ext>
            </a:extLst>
          </p:cNvPr>
          <p:cNvSpPr/>
          <p:nvPr userDrawn="1"/>
        </p:nvSpPr>
        <p:spPr>
          <a:xfrm>
            <a:off x="957943" y="655467"/>
            <a:ext cx="5769428" cy="5701790"/>
          </a:xfrm>
          <a:prstGeom prst="rect">
            <a:avLst/>
          </a:prstGeom>
          <a:solidFill>
            <a:srgbClr val="2F33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a:p>
        </p:txBody>
      </p:sp>
      <p:sp>
        <p:nvSpPr>
          <p:cNvPr id="8" name="Marcador de pie de página 7">
            <a:extLst>
              <a:ext uri="{FF2B5EF4-FFF2-40B4-BE49-F238E27FC236}">
                <a16:creationId xmlns:a16="http://schemas.microsoft.com/office/drawing/2014/main" id="{9B7F3105-8D8F-4FF3-9A7F-0F067BB810A1}"/>
              </a:ext>
            </a:extLst>
          </p:cNvPr>
          <p:cNvSpPr>
            <a:spLocks noGrp="1"/>
          </p:cNvSpPr>
          <p:nvPr>
            <p:ph type="ftr" sz="quarter" idx="14"/>
          </p:nvPr>
        </p:nvSpPr>
        <p:spPr/>
        <p:txBody>
          <a:bodyPr rtlCol="0"/>
          <a:lstStyle/>
          <a:p>
            <a:pPr rtl="0"/>
            <a:r>
              <a:rPr lang="es-ES" noProof="0"/>
              <a:t>Agregar un pie de página</a:t>
            </a:r>
          </a:p>
        </p:txBody>
      </p:sp>
      <p:sp>
        <p:nvSpPr>
          <p:cNvPr id="4" name="Marcador de posición de texto 3">
            <a:extLst>
              <a:ext uri="{FF2B5EF4-FFF2-40B4-BE49-F238E27FC236}">
                <a16:creationId xmlns:a16="http://schemas.microsoft.com/office/drawing/2014/main" id="{F41E2B8D-1C12-403F-BE59-ECC565466CB0}"/>
              </a:ext>
            </a:extLst>
          </p:cNvPr>
          <p:cNvSpPr>
            <a:spLocks noGrp="1"/>
          </p:cNvSpPr>
          <p:nvPr>
            <p:ph type="body" sz="half" idx="2"/>
          </p:nvPr>
        </p:nvSpPr>
        <p:spPr>
          <a:xfrm>
            <a:off x="957943" y="2546851"/>
            <a:ext cx="5138057" cy="3396749"/>
          </a:xfrm>
        </p:spPr>
        <p:txBody>
          <a:bodyPr rtlCol="0"/>
          <a:lstStyle>
            <a:lvl1pPr marL="0" indent="0">
              <a:lnSpc>
                <a:spcPct val="150000"/>
              </a:lnSpc>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es-ES" noProof="0"/>
              <a:t>Haga clic para modificar los estilos de texto del patrón</a:t>
            </a:r>
          </a:p>
        </p:txBody>
      </p:sp>
      <p:sp>
        <p:nvSpPr>
          <p:cNvPr id="2" name="Título 1">
            <a:extLst>
              <a:ext uri="{FF2B5EF4-FFF2-40B4-BE49-F238E27FC236}">
                <a16:creationId xmlns:a16="http://schemas.microsoft.com/office/drawing/2014/main" id="{9AF0F519-65FC-434F-8F2F-F778A20A82ED}"/>
              </a:ext>
            </a:extLst>
          </p:cNvPr>
          <p:cNvSpPr>
            <a:spLocks noGrp="1"/>
          </p:cNvSpPr>
          <p:nvPr>
            <p:ph type="title"/>
          </p:nvPr>
        </p:nvSpPr>
        <p:spPr>
          <a:xfrm>
            <a:off x="957943" y="1480457"/>
            <a:ext cx="5138057" cy="979308"/>
          </a:xfrm>
        </p:spPr>
        <p:txBody>
          <a:bodyPr rtlCol="0" anchor="b"/>
          <a:lstStyle>
            <a:lvl1pPr>
              <a:defRPr sz="3200" b="1">
                <a:solidFill>
                  <a:schemeClr val="bg1"/>
                </a:solidFill>
                <a:latin typeface="+mn-lt"/>
              </a:defRPr>
            </a:lvl1pPr>
          </a:lstStyle>
          <a:p>
            <a:pPr rtl="0"/>
            <a:r>
              <a:rPr lang="es-ES" noProof="0"/>
              <a:t>Haga clic para modificar el estilo de título del patrón</a:t>
            </a:r>
          </a:p>
        </p:txBody>
      </p:sp>
      <p:sp>
        <p:nvSpPr>
          <p:cNvPr id="9" name="Marcador de posición de número de diapositiva 8">
            <a:extLst>
              <a:ext uri="{FF2B5EF4-FFF2-40B4-BE49-F238E27FC236}">
                <a16:creationId xmlns:a16="http://schemas.microsoft.com/office/drawing/2014/main" id="{BD117255-8347-4647-9EA2-7ED06A73C1A2}"/>
              </a:ext>
            </a:extLst>
          </p:cNvPr>
          <p:cNvSpPr>
            <a:spLocks noGrp="1"/>
          </p:cNvSpPr>
          <p:nvPr>
            <p:ph type="sldNum" sz="quarter" idx="15"/>
          </p:nvPr>
        </p:nvSpPr>
        <p:spPr/>
        <p:txBody>
          <a:bodyPr rtlCol="0"/>
          <a:lstStyle/>
          <a:p>
            <a:pPr rtl="0"/>
            <a:fld id="{8C2E478F-E849-4A8C-AF1F-CBCC78A7CBFA}" type="slidenum">
              <a:rPr lang="es-ES" noProof="0" smtClean="0"/>
              <a:pPr rtl="0"/>
              <a:t>‹Nº›</a:t>
            </a:fld>
            <a:endParaRPr lang="es-ES" noProof="0"/>
          </a:p>
        </p:txBody>
      </p:sp>
    </p:spTree>
    <p:extLst>
      <p:ext uri="{BB962C8B-B14F-4D97-AF65-F5344CB8AC3E}">
        <p14:creationId xmlns:p14="http://schemas.microsoft.com/office/powerpoint/2010/main" val="35772515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3_Título y contenido">
    <p:spTree>
      <p:nvGrpSpPr>
        <p:cNvPr id="1" name=""/>
        <p:cNvGrpSpPr/>
        <p:nvPr/>
      </p:nvGrpSpPr>
      <p:grpSpPr>
        <a:xfrm>
          <a:off x="0" y="0"/>
          <a:ext cx="0" cy="0"/>
          <a:chOff x="0" y="0"/>
          <a:chExt cx="0" cy="0"/>
        </a:xfrm>
      </p:grpSpPr>
      <p:sp>
        <p:nvSpPr>
          <p:cNvPr id="9" name="Marcador de posición de imagen 13">
            <a:extLst>
              <a:ext uri="{FF2B5EF4-FFF2-40B4-BE49-F238E27FC236}">
                <a16:creationId xmlns:a16="http://schemas.microsoft.com/office/drawing/2014/main" id="{0CBD5E02-927B-4DF7-8968-617C1C8F0F0E}"/>
              </a:ext>
            </a:extLst>
          </p:cNvPr>
          <p:cNvSpPr>
            <a:spLocks noGrp="1"/>
          </p:cNvSpPr>
          <p:nvPr>
            <p:ph type="pic" sz="quarter" idx="15"/>
          </p:nvPr>
        </p:nvSpPr>
        <p:spPr>
          <a:xfrm>
            <a:off x="1" y="0"/>
            <a:ext cx="7249885" cy="6858000"/>
          </a:xfrm>
          <a:solidFill>
            <a:schemeClr val="bg1">
              <a:lumMod val="50000"/>
            </a:schemeClr>
          </a:solidFill>
        </p:spPr>
        <p:txBody>
          <a:bodyPr rtlCol="0"/>
          <a:lstStyle/>
          <a:p>
            <a:pPr rtl="0"/>
            <a:r>
              <a:rPr lang="es-ES" noProof="0"/>
              <a:t>Haga clic en el icono para agregar una imagen</a:t>
            </a:r>
          </a:p>
        </p:txBody>
      </p:sp>
      <p:grpSp>
        <p:nvGrpSpPr>
          <p:cNvPr id="5" name="Grupo 4">
            <a:extLst>
              <a:ext uri="{FF2B5EF4-FFF2-40B4-BE49-F238E27FC236}">
                <a16:creationId xmlns:a16="http://schemas.microsoft.com/office/drawing/2014/main" id="{1E8CB484-5390-4B2F-9BFB-D0733BEE88A5}"/>
              </a:ext>
            </a:extLst>
          </p:cNvPr>
          <p:cNvGrpSpPr/>
          <p:nvPr userDrawn="1"/>
        </p:nvGrpSpPr>
        <p:grpSpPr>
          <a:xfrm flipH="1">
            <a:off x="4115984" y="252563"/>
            <a:ext cx="7433283" cy="5995838"/>
            <a:chOff x="252031" y="391887"/>
            <a:chExt cx="7433283" cy="6215741"/>
          </a:xfrm>
        </p:grpSpPr>
        <p:sp>
          <p:nvSpPr>
            <p:cNvPr id="24" name="Rectángulo 23">
              <a:extLst>
                <a:ext uri="{FF2B5EF4-FFF2-40B4-BE49-F238E27FC236}">
                  <a16:creationId xmlns:a16="http://schemas.microsoft.com/office/drawing/2014/main" id="{A8354BDC-9788-4AB5-A841-99D95C68804F}"/>
                </a:ext>
              </a:extLst>
            </p:cNvPr>
            <p:cNvSpPr/>
            <p:nvPr userDrawn="1"/>
          </p:nvSpPr>
          <p:spPr>
            <a:xfrm>
              <a:off x="979713" y="1181214"/>
              <a:ext cx="6117771" cy="5426414"/>
            </a:xfrm>
            <a:prstGeom prst="rect">
              <a:avLst/>
            </a:prstGeom>
            <a:gradFill>
              <a:gsLst>
                <a:gs pos="0">
                  <a:srgbClr val="038B30">
                    <a:alpha val="70000"/>
                  </a:srgbClr>
                </a:gs>
                <a:gs pos="100000">
                  <a:srgbClr val="C0F400">
                    <a:alpha val="70000"/>
                  </a:srgbClr>
                </a:gs>
                <a:gs pos="50000">
                  <a:srgbClr val="05EE55">
                    <a:alpha val="70000"/>
                  </a:srgbClr>
                </a:gs>
              </a:gsLst>
              <a:lin ang="162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23" name="Rectángulo 22">
              <a:extLst>
                <a:ext uri="{FF2B5EF4-FFF2-40B4-BE49-F238E27FC236}">
                  <a16:creationId xmlns:a16="http://schemas.microsoft.com/office/drawing/2014/main" id="{36778BD9-B865-4156-B319-6A8242F0D4D5}"/>
                </a:ext>
              </a:extLst>
            </p:cNvPr>
            <p:cNvSpPr/>
            <p:nvPr userDrawn="1"/>
          </p:nvSpPr>
          <p:spPr>
            <a:xfrm>
              <a:off x="609600" y="391887"/>
              <a:ext cx="7075714" cy="5878284"/>
            </a:xfrm>
            <a:prstGeom prst="rect">
              <a:avLst/>
            </a:prstGeom>
            <a:noFill/>
            <a:ln w="1270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a:p>
          </p:txBody>
        </p:sp>
        <p:sp>
          <p:nvSpPr>
            <p:cNvPr id="25" name="Rectángulo 24">
              <a:extLst>
                <a:ext uri="{FF2B5EF4-FFF2-40B4-BE49-F238E27FC236}">
                  <a16:creationId xmlns:a16="http://schemas.microsoft.com/office/drawing/2014/main" id="{AEB70006-7799-4F63-912B-45662CE14500}"/>
                </a:ext>
              </a:extLst>
            </p:cNvPr>
            <p:cNvSpPr/>
            <p:nvPr userDrawn="1"/>
          </p:nvSpPr>
          <p:spPr>
            <a:xfrm>
              <a:off x="252031" y="655467"/>
              <a:ext cx="6475341" cy="5701790"/>
            </a:xfrm>
            <a:prstGeom prst="rect">
              <a:avLst/>
            </a:prstGeom>
            <a:solidFill>
              <a:srgbClr val="2F33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a:p>
          </p:txBody>
        </p:sp>
      </p:grpSp>
      <p:sp>
        <p:nvSpPr>
          <p:cNvPr id="2" name="Título 1">
            <a:extLst>
              <a:ext uri="{FF2B5EF4-FFF2-40B4-BE49-F238E27FC236}">
                <a16:creationId xmlns:a16="http://schemas.microsoft.com/office/drawing/2014/main" id="{004074E6-E39E-4D19-B91F-8E84F37CBF3C}"/>
              </a:ext>
            </a:extLst>
          </p:cNvPr>
          <p:cNvSpPr>
            <a:spLocks noGrp="1"/>
          </p:cNvSpPr>
          <p:nvPr>
            <p:ph type="title" hasCustomPrompt="1"/>
          </p:nvPr>
        </p:nvSpPr>
        <p:spPr>
          <a:xfrm>
            <a:off x="5510539" y="916440"/>
            <a:ext cx="6117771" cy="573989"/>
          </a:xfrm>
        </p:spPr>
        <p:txBody>
          <a:bodyPr lIns="0" rIns="0" rtlCol="0">
            <a:noAutofit/>
          </a:bodyPr>
          <a:lstStyle>
            <a:lvl1pPr>
              <a:defRPr sz="3200" b="1" spc="0">
                <a:solidFill>
                  <a:schemeClr val="bg1"/>
                </a:solidFill>
                <a:latin typeface="+mj-lt"/>
              </a:defRPr>
            </a:lvl1pPr>
          </a:lstStyle>
          <a:p>
            <a:pPr rtl="0"/>
            <a:r>
              <a:rPr lang="es-ES" noProof="0"/>
              <a:t>HAGA CLIC PARA EDITAR PATRÓN</a:t>
            </a:r>
          </a:p>
        </p:txBody>
      </p:sp>
      <p:sp>
        <p:nvSpPr>
          <p:cNvPr id="3" name="Marcador de contenido 2">
            <a:extLst>
              <a:ext uri="{FF2B5EF4-FFF2-40B4-BE49-F238E27FC236}">
                <a16:creationId xmlns:a16="http://schemas.microsoft.com/office/drawing/2014/main" id="{607D1B16-7058-45AD-9B19-E19CAF96683B}"/>
              </a:ext>
            </a:extLst>
          </p:cNvPr>
          <p:cNvSpPr>
            <a:spLocks noGrp="1"/>
          </p:cNvSpPr>
          <p:nvPr>
            <p:ph idx="1"/>
          </p:nvPr>
        </p:nvSpPr>
        <p:spPr>
          <a:xfrm>
            <a:off x="5510539" y="1962673"/>
            <a:ext cx="6117771" cy="3676128"/>
          </a:xfrm>
        </p:spPr>
        <p:txBody>
          <a:bodyPr lIns="0" rIns="0" rtlCol="0">
            <a:normAutofit/>
          </a:bodyPr>
          <a:lstStyle>
            <a:lvl1pPr>
              <a:lnSpc>
                <a:spcPct val="150000"/>
              </a:lnSpc>
              <a:defRPr sz="1600">
                <a:solidFill>
                  <a:schemeClr val="bg1"/>
                </a:solidFill>
              </a:defRPr>
            </a:lvl1pPr>
            <a:lvl2pPr>
              <a:lnSpc>
                <a:spcPct val="150000"/>
              </a:lnSpc>
              <a:defRPr sz="1600">
                <a:solidFill>
                  <a:schemeClr val="bg1"/>
                </a:solidFill>
              </a:defRPr>
            </a:lvl2pPr>
            <a:lvl3pPr>
              <a:lnSpc>
                <a:spcPct val="150000"/>
              </a:lnSpc>
              <a:defRPr sz="1400">
                <a:solidFill>
                  <a:schemeClr val="bg1"/>
                </a:solidFill>
              </a:defRPr>
            </a:lvl3pPr>
            <a:lvl4pPr>
              <a:lnSpc>
                <a:spcPct val="150000"/>
              </a:lnSpc>
              <a:defRPr sz="1200">
                <a:solidFill>
                  <a:schemeClr val="bg1"/>
                </a:solidFill>
              </a:defRPr>
            </a:lvl4pPr>
            <a:lvl5pPr>
              <a:lnSpc>
                <a:spcPct val="150000"/>
              </a:lnSpc>
              <a:defRPr sz="1200">
                <a:solidFill>
                  <a:schemeClr val="bg1"/>
                </a:solidFill>
              </a:defRPr>
            </a:lvl5pPr>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7" name="Marcador de texto 2">
            <a:extLst>
              <a:ext uri="{FF2B5EF4-FFF2-40B4-BE49-F238E27FC236}">
                <a16:creationId xmlns:a16="http://schemas.microsoft.com/office/drawing/2014/main" id="{6CAAB964-0A56-4842-AA82-7610F726CD14}"/>
              </a:ext>
            </a:extLst>
          </p:cNvPr>
          <p:cNvSpPr>
            <a:spLocks noGrp="1"/>
          </p:cNvSpPr>
          <p:nvPr>
            <p:ph type="body" idx="13" hasCustomPrompt="1"/>
          </p:nvPr>
        </p:nvSpPr>
        <p:spPr>
          <a:xfrm>
            <a:off x="5535810" y="1555002"/>
            <a:ext cx="6076915" cy="407670"/>
          </a:xfrm>
        </p:spPr>
        <p:txBody>
          <a:bodyPr lIns="0" rIns="0" rtlCol="0">
            <a:noAutofit/>
          </a:bodyPr>
          <a:lstStyle>
            <a:lvl1pPr marL="0" indent="0">
              <a:buNone/>
              <a:defRPr sz="2000" spc="600">
                <a:solidFill>
                  <a:schemeClr val="bg1"/>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es-ES" noProof="0"/>
              <a:t>EDITAR ESTILOS DE TEXTO DEL PATRÓN</a:t>
            </a:r>
          </a:p>
        </p:txBody>
      </p:sp>
      <p:sp>
        <p:nvSpPr>
          <p:cNvPr id="4" name="Marcador de pie de página 3">
            <a:extLst>
              <a:ext uri="{FF2B5EF4-FFF2-40B4-BE49-F238E27FC236}">
                <a16:creationId xmlns:a16="http://schemas.microsoft.com/office/drawing/2014/main" id="{7BFE929D-DC77-46CA-82A0-DBC67BEA93A1}"/>
              </a:ext>
            </a:extLst>
          </p:cNvPr>
          <p:cNvSpPr>
            <a:spLocks noGrp="1"/>
          </p:cNvSpPr>
          <p:nvPr>
            <p:ph type="ftr" sz="quarter" idx="16"/>
          </p:nvPr>
        </p:nvSpPr>
        <p:spPr/>
        <p:txBody>
          <a:bodyPr rtlCol="0"/>
          <a:lstStyle/>
          <a:p>
            <a:pPr rtl="0"/>
            <a:r>
              <a:rPr lang="es-ES" noProof="0"/>
              <a:t>Agregar un pie de página</a:t>
            </a:r>
          </a:p>
        </p:txBody>
      </p:sp>
      <p:sp>
        <p:nvSpPr>
          <p:cNvPr id="6" name="Marcador de posición de número de diapositiva 5">
            <a:extLst>
              <a:ext uri="{FF2B5EF4-FFF2-40B4-BE49-F238E27FC236}">
                <a16:creationId xmlns:a16="http://schemas.microsoft.com/office/drawing/2014/main" id="{04A17937-35A7-4492-BF9B-0912A22FF3FD}"/>
              </a:ext>
            </a:extLst>
          </p:cNvPr>
          <p:cNvSpPr>
            <a:spLocks noGrp="1"/>
          </p:cNvSpPr>
          <p:nvPr>
            <p:ph type="sldNum" sz="quarter" idx="17"/>
          </p:nvPr>
        </p:nvSpPr>
        <p:spPr/>
        <p:txBody>
          <a:bodyPr rtlCol="0"/>
          <a:lstStyle/>
          <a:p>
            <a:pPr rtl="0"/>
            <a:fld id="{8C2E478F-E849-4A8C-AF1F-CBCC78A7CBFA}" type="slidenum">
              <a:rPr lang="es-ES" noProof="0" smtClean="0"/>
              <a:pPr rtl="0"/>
              <a:t>‹Nº›</a:t>
            </a:fld>
            <a:endParaRPr lang="es-ES" noProof="0"/>
          </a:p>
        </p:txBody>
      </p:sp>
    </p:spTree>
    <p:extLst>
      <p:ext uri="{BB962C8B-B14F-4D97-AF65-F5344CB8AC3E}">
        <p14:creationId xmlns:p14="http://schemas.microsoft.com/office/powerpoint/2010/main" val="306660089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4_Título y contenido">
    <p:spTree>
      <p:nvGrpSpPr>
        <p:cNvPr id="1" name=""/>
        <p:cNvGrpSpPr/>
        <p:nvPr/>
      </p:nvGrpSpPr>
      <p:grpSpPr>
        <a:xfrm>
          <a:off x="0" y="0"/>
          <a:ext cx="0" cy="0"/>
          <a:chOff x="0" y="0"/>
          <a:chExt cx="0" cy="0"/>
        </a:xfrm>
      </p:grpSpPr>
      <p:sp>
        <p:nvSpPr>
          <p:cNvPr id="6" name="Marcador de contenido 5">
            <a:extLst>
              <a:ext uri="{FF2B5EF4-FFF2-40B4-BE49-F238E27FC236}">
                <a16:creationId xmlns:a16="http://schemas.microsoft.com/office/drawing/2014/main" id="{C42E9CCD-6BB8-4209-A6BA-851867956084}"/>
              </a:ext>
            </a:extLst>
          </p:cNvPr>
          <p:cNvSpPr>
            <a:spLocks noGrp="1"/>
          </p:cNvSpPr>
          <p:nvPr>
            <p:ph sz="quarter" idx="16"/>
          </p:nvPr>
        </p:nvSpPr>
        <p:spPr>
          <a:xfrm>
            <a:off x="6400191" y="470641"/>
            <a:ext cx="5220309" cy="5916718"/>
          </a:xfrm>
        </p:spPr>
        <p:txBody>
          <a:bodyPr rtlCol="0"/>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grpSp>
        <p:nvGrpSpPr>
          <p:cNvPr id="5" name="Grupo 4">
            <a:extLst>
              <a:ext uri="{FF2B5EF4-FFF2-40B4-BE49-F238E27FC236}">
                <a16:creationId xmlns:a16="http://schemas.microsoft.com/office/drawing/2014/main" id="{1E8CB484-5390-4B2F-9BFB-D0733BEE88A5}"/>
              </a:ext>
            </a:extLst>
          </p:cNvPr>
          <p:cNvGrpSpPr/>
          <p:nvPr userDrawn="1"/>
        </p:nvGrpSpPr>
        <p:grpSpPr>
          <a:xfrm>
            <a:off x="657060" y="435124"/>
            <a:ext cx="5134751" cy="6215741"/>
            <a:chOff x="252031" y="391887"/>
            <a:chExt cx="7433283" cy="6215741"/>
          </a:xfrm>
        </p:grpSpPr>
        <p:sp>
          <p:nvSpPr>
            <p:cNvPr id="24" name="Rectángulo 23">
              <a:extLst>
                <a:ext uri="{FF2B5EF4-FFF2-40B4-BE49-F238E27FC236}">
                  <a16:creationId xmlns:a16="http://schemas.microsoft.com/office/drawing/2014/main" id="{A8354BDC-9788-4AB5-A841-99D95C68804F}"/>
                </a:ext>
              </a:extLst>
            </p:cNvPr>
            <p:cNvSpPr/>
            <p:nvPr userDrawn="1"/>
          </p:nvSpPr>
          <p:spPr>
            <a:xfrm>
              <a:off x="979713" y="1181214"/>
              <a:ext cx="6117771" cy="5426414"/>
            </a:xfrm>
            <a:prstGeom prst="rect">
              <a:avLst/>
            </a:prstGeom>
            <a:gradFill>
              <a:gsLst>
                <a:gs pos="0">
                  <a:srgbClr val="038B30">
                    <a:alpha val="70000"/>
                  </a:srgbClr>
                </a:gs>
                <a:gs pos="100000">
                  <a:srgbClr val="C0F400">
                    <a:alpha val="70000"/>
                  </a:srgbClr>
                </a:gs>
                <a:gs pos="50000">
                  <a:srgbClr val="05EE55">
                    <a:alpha val="70000"/>
                  </a:srgbClr>
                </a:gs>
              </a:gsLst>
              <a:lin ang="162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23" name="Rectángulo 22">
              <a:extLst>
                <a:ext uri="{FF2B5EF4-FFF2-40B4-BE49-F238E27FC236}">
                  <a16:creationId xmlns:a16="http://schemas.microsoft.com/office/drawing/2014/main" id="{36778BD9-B865-4156-B319-6A8242F0D4D5}"/>
                </a:ext>
              </a:extLst>
            </p:cNvPr>
            <p:cNvSpPr/>
            <p:nvPr userDrawn="1"/>
          </p:nvSpPr>
          <p:spPr>
            <a:xfrm>
              <a:off x="609600" y="391887"/>
              <a:ext cx="7075714" cy="5878284"/>
            </a:xfrm>
            <a:prstGeom prst="rect">
              <a:avLst/>
            </a:prstGeom>
            <a:noFill/>
            <a:ln w="1270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a:p>
          </p:txBody>
        </p:sp>
        <p:sp>
          <p:nvSpPr>
            <p:cNvPr id="25" name="Rectángulo 24">
              <a:extLst>
                <a:ext uri="{FF2B5EF4-FFF2-40B4-BE49-F238E27FC236}">
                  <a16:creationId xmlns:a16="http://schemas.microsoft.com/office/drawing/2014/main" id="{AEB70006-7799-4F63-912B-45662CE14500}"/>
                </a:ext>
              </a:extLst>
            </p:cNvPr>
            <p:cNvSpPr/>
            <p:nvPr userDrawn="1"/>
          </p:nvSpPr>
          <p:spPr>
            <a:xfrm>
              <a:off x="252031" y="655467"/>
              <a:ext cx="6475341" cy="5701790"/>
            </a:xfrm>
            <a:prstGeom prst="rect">
              <a:avLst/>
            </a:prstGeom>
            <a:solidFill>
              <a:srgbClr val="2F33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a:p>
          </p:txBody>
        </p:sp>
      </p:grpSp>
      <p:sp>
        <p:nvSpPr>
          <p:cNvPr id="2" name="Título 1">
            <a:extLst>
              <a:ext uri="{FF2B5EF4-FFF2-40B4-BE49-F238E27FC236}">
                <a16:creationId xmlns:a16="http://schemas.microsoft.com/office/drawing/2014/main" id="{004074E6-E39E-4D19-B91F-8E84F37CBF3C}"/>
              </a:ext>
            </a:extLst>
          </p:cNvPr>
          <p:cNvSpPr>
            <a:spLocks noGrp="1"/>
          </p:cNvSpPr>
          <p:nvPr>
            <p:ph type="title" hasCustomPrompt="1"/>
          </p:nvPr>
        </p:nvSpPr>
        <p:spPr>
          <a:xfrm>
            <a:off x="599167" y="1099002"/>
            <a:ext cx="4226024" cy="573989"/>
          </a:xfrm>
        </p:spPr>
        <p:txBody>
          <a:bodyPr lIns="0" rIns="0" rtlCol="0">
            <a:noAutofit/>
          </a:bodyPr>
          <a:lstStyle>
            <a:lvl1pPr>
              <a:defRPr sz="3200" b="1" spc="0">
                <a:solidFill>
                  <a:schemeClr val="bg1"/>
                </a:solidFill>
                <a:latin typeface="+mj-lt"/>
              </a:defRPr>
            </a:lvl1pPr>
          </a:lstStyle>
          <a:p>
            <a:pPr rtl="0"/>
            <a:r>
              <a:rPr lang="es-ES" noProof="0"/>
              <a:t>HAGA CLIC PARA EDITAR PATRÓN</a:t>
            </a:r>
          </a:p>
        </p:txBody>
      </p:sp>
      <p:sp>
        <p:nvSpPr>
          <p:cNvPr id="3" name="Marcador de contenido 2">
            <a:extLst>
              <a:ext uri="{FF2B5EF4-FFF2-40B4-BE49-F238E27FC236}">
                <a16:creationId xmlns:a16="http://schemas.microsoft.com/office/drawing/2014/main" id="{607D1B16-7058-45AD-9B19-E19CAF96683B}"/>
              </a:ext>
            </a:extLst>
          </p:cNvPr>
          <p:cNvSpPr>
            <a:spLocks noGrp="1"/>
          </p:cNvSpPr>
          <p:nvPr>
            <p:ph idx="1"/>
          </p:nvPr>
        </p:nvSpPr>
        <p:spPr>
          <a:xfrm>
            <a:off x="599167" y="2145234"/>
            <a:ext cx="4226024" cy="3857329"/>
          </a:xfrm>
        </p:spPr>
        <p:txBody>
          <a:bodyPr lIns="0" rIns="0" rtlCol="0">
            <a:normAutofit/>
          </a:bodyPr>
          <a:lstStyle>
            <a:lvl1pPr>
              <a:lnSpc>
                <a:spcPct val="150000"/>
              </a:lnSpc>
              <a:defRPr sz="1600">
                <a:solidFill>
                  <a:schemeClr val="bg1"/>
                </a:solidFill>
              </a:defRPr>
            </a:lvl1pPr>
            <a:lvl2pPr>
              <a:lnSpc>
                <a:spcPct val="150000"/>
              </a:lnSpc>
              <a:defRPr sz="1600">
                <a:solidFill>
                  <a:schemeClr val="bg1"/>
                </a:solidFill>
              </a:defRPr>
            </a:lvl2pPr>
            <a:lvl3pPr>
              <a:lnSpc>
                <a:spcPct val="150000"/>
              </a:lnSpc>
              <a:defRPr sz="1400">
                <a:solidFill>
                  <a:schemeClr val="bg1"/>
                </a:solidFill>
              </a:defRPr>
            </a:lvl3pPr>
            <a:lvl4pPr>
              <a:lnSpc>
                <a:spcPct val="150000"/>
              </a:lnSpc>
              <a:defRPr sz="1200">
                <a:solidFill>
                  <a:schemeClr val="bg1"/>
                </a:solidFill>
              </a:defRPr>
            </a:lvl4pPr>
            <a:lvl5pPr>
              <a:lnSpc>
                <a:spcPct val="150000"/>
              </a:lnSpc>
              <a:defRPr sz="1200">
                <a:solidFill>
                  <a:schemeClr val="bg1"/>
                </a:solidFill>
              </a:defRPr>
            </a:lvl5pPr>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7" name="Marcador de texto 2">
            <a:extLst>
              <a:ext uri="{FF2B5EF4-FFF2-40B4-BE49-F238E27FC236}">
                <a16:creationId xmlns:a16="http://schemas.microsoft.com/office/drawing/2014/main" id="{6CAAB964-0A56-4842-AA82-7610F726CD14}"/>
              </a:ext>
            </a:extLst>
          </p:cNvPr>
          <p:cNvSpPr>
            <a:spLocks noGrp="1"/>
          </p:cNvSpPr>
          <p:nvPr>
            <p:ph type="body" idx="13" hasCustomPrompt="1"/>
          </p:nvPr>
        </p:nvSpPr>
        <p:spPr>
          <a:xfrm>
            <a:off x="611804" y="1737564"/>
            <a:ext cx="4197802" cy="407670"/>
          </a:xfrm>
        </p:spPr>
        <p:txBody>
          <a:bodyPr lIns="0" rIns="0" rtlCol="0">
            <a:noAutofit/>
          </a:bodyPr>
          <a:lstStyle>
            <a:lvl1pPr marL="0" indent="0">
              <a:buNone/>
              <a:defRPr sz="2000" spc="600">
                <a:solidFill>
                  <a:schemeClr val="bg1"/>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es-ES" noProof="0"/>
              <a:t>EDITAR ESTILOS DEL PATRÓN</a:t>
            </a:r>
          </a:p>
        </p:txBody>
      </p:sp>
      <p:sp>
        <p:nvSpPr>
          <p:cNvPr id="4" name="Marcador de pie de página 3">
            <a:extLst>
              <a:ext uri="{FF2B5EF4-FFF2-40B4-BE49-F238E27FC236}">
                <a16:creationId xmlns:a16="http://schemas.microsoft.com/office/drawing/2014/main" id="{15311BA1-4F61-4FA7-9C20-685B3689CAEF}"/>
              </a:ext>
            </a:extLst>
          </p:cNvPr>
          <p:cNvSpPr>
            <a:spLocks noGrp="1"/>
          </p:cNvSpPr>
          <p:nvPr>
            <p:ph type="ftr" sz="quarter" idx="17"/>
          </p:nvPr>
        </p:nvSpPr>
        <p:spPr/>
        <p:txBody>
          <a:bodyPr rtlCol="0"/>
          <a:lstStyle/>
          <a:p>
            <a:pPr rtl="0"/>
            <a:r>
              <a:rPr lang="es-ES" noProof="0"/>
              <a:t>Agregar un pie de página</a:t>
            </a:r>
          </a:p>
        </p:txBody>
      </p:sp>
      <p:sp>
        <p:nvSpPr>
          <p:cNvPr id="8" name="Marcador de número de diapositiva 7">
            <a:extLst>
              <a:ext uri="{FF2B5EF4-FFF2-40B4-BE49-F238E27FC236}">
                <a16:creationId xmlns:a16="http://schemas.microsoft.com/office/drawing/2014/main" id="{8EF357A5-40C6-41A4-B1BE-0AF78D459AC3}"/>
              </a:ext>
            </a:extLst>
          </p:cNvPr>
          <p:cNvSpPr>
            <a:spLocks noGrp="1"/>
          </p:cNvSpPr>
          <p:nvPr>
            <p:ph type="sldNum" sz="quarter" idx="18"/>
          </p:nvPr>
        </p:nvSpPr>
        <p:spPr/>
        <p:txBody>
          <a:bodyPr rtlCol="0"/>
          <a:lstStyle/>
          <a:p>
            <a:pPr rtl="0"/>
            <a:fld id="{8C2E478F-E849-4A8C-AF1F-CBCC78A7CBFA}" type="slidenum">
              <a:rPr lang="es-ES" noProof="0" smtClean="0"/>
              <a:pPr rtl="0"/>
              <a:t>‹Nº›</a:t>
            </a:fld>
            <a:endParaRPr lang="es-ES" noProof="0"/>
          </a:p>
        </p:txBody>
      </p:sp>
    </p:spTree>
    <p:extLst>
      <p:ext uri="{BB962C8B-B14F-4D97-AF65-F5344CB8AC3E}">
        <p14:creationId xmlns:p14="http://schemas.microsoft.com/office/powerpoint/2010/main" val="289278939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Diapositiva de título">
    <p:spTree>
      <p:nvGrpSpPr>
        <p:cNvPr id="1" name=""/>
        <p:cNvGrpSpPr/>
        <p:nvPr/>
      </p:nvGrpSpPr>
      <p:grpSpPr>
        <a:xfrm>
          <a:off x="0" y="0"/>
          <a:ext cx="0" cy="0"/>
          <a:chOff x="0" y="0"/>
          <a:chExt cx="0" cy="0"/>
        </a:xfrm>
      </p:grpSpPr>
      <p:grpSp>
        <p:nvGrpSpPr>
          <p:cNvPr id="14" name="Grupo 13">
            <a:extLst>
              <a:ext uri="{FF2B5EF4-FFF2-40B4-BE49-F238E27FC236}">
                <a16:creationId xmlns:a16="http://schemas.microsoft.com/office/drawing/2014/main" id="{846D6A0C-E2C3-43CB-83D0-B5F6221079CA}"/>
              </a:ext>
            </a:extLst>
          </p:cNvPr>
          <p:cNvGrpSpPr/>
          <p:nvPr userDrawn="1"/>
        </p:nvGrpSpPr>
        <p:grpSpPr>
          <a:xfrm flipH="1">
            <a:off x="2076202" y="1374276"/>
            <a:ext cx="7324426" cy="3883523"/>
            <a:chOff x="252031" y="-22763"/>
            <a:chExt cx="7324426" cy="7269964"/>
          </a:xfrm>
        </p:grpSpPr>
        <p:sp>
          <p:nvSpPr>
            <p:cNvPr id="16" name="Rectángulo 15">
              <a:extLst>
                <a:ext uri="{FF2B5EF4-FFF2-40B4-BE49-F238E27FC236}">
                  <a16:creationId xmlns:a16="http://schemas.microsoft.com/office/drawing/2014/main" id="{EDC96296-0FBF-47A5-9D6A-5D9BB647A4D7}"/>
                </a:ext>
              </a:extLst>
            </p:cNvPr>
            <p:cNvSpPr/>
            <p:nvPr userDrawn="1"/>
          </p:nvSpPr>
          <p:spPr>
            <a:xfrm>
              <a:off x="979714" y="1181211"/>
              <a:ext cx="6117771" cy="6065990"/>
            </a:xfrm>
            <a:prstGeom prst="rect">
              <a:avLst/>
            </a:prstGeom>
            <a:gradFill>
              <a:gsLst>
                <a:gs pos="0">
                  <a:srgbClr val="038B30">
                    <a:alpha val="70000"/>
                  </a:srgbClr>
                </a:gs>
                <a:gs pos="100000">
                  <a:srgbClr val="C0F400">
                    <a:alpha val="70000"/>
                  </a:srgbClr>
                </a:gs>
                <a:gs pos="50000">
                  <a:srgbClr val="05EE55">
                    <a:alpha val="70000"/>
                  </a:srgbClr>
                </a:gs>
              </a:gsLst>
              <a:lin ang="162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15" name="Rectángulo 14">
              <a:extLst>
                <a:ext uri="{FF2B5EF4-FFF2-40B4-BE49-F238E27FC236}">
                  <a16:creationId xmlns:a16="http://schemas.microsoft.com/office/drawing/2014/main" id="{F997D03F-0BE2-458F-92A2-4FE73B0FBF51}"/>
                </a:ext>
              </a:extLst>
            </p:cNvPr>
            <p:cNvSpPr/>
            <p:nvPr userDrawn="1"/>
          </p:nvSpPr>
          <p:spPr>
            <a:xfrm>
              <a:off x="500743" y="-22763"/>
              <a:ext cx="7075714" cy="5878284"/>
            </a:xfrm>
            <a:prstGeom prst="rect">
              <a:avLst/>
            </a:prstGeom>
            <a:noFill/>
            <a:ln w="1270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a:p>
          </p:txBody>
        </p:sp>
        <p:sp>
          <p:nvSpPr>
            <p:cNvPr id="17" name="Rectángulo 16">
              <a:extLst>
                <a:ext uri="{FF2B5EF4-FFF2-40B4-BE49-F238E27FC236}">
                  <a16:creationId xmlns:a16="http://schemas.microsoft.com/office/drawing/2014/main" id="{53F17719-10FE-433E-9CCC-4509DE17F22A}"/>
                </a:ext>
              </a:extLst>
            </p:cNvPr>
            <p:cNvSpPr/>
            <p:nvPr userDrawn="1"/>
          </p:nvSpPr>
          <p:spPr>
            <a:xfrm>
              <a:off x="252031" y="655467"/>
              <a:ext cx="6475341" cy="5701790"/>
            </a:xfrm>
            <a:prstGeom prst="rect">
              <a:avLst/>
            </a:prstGeom>
            <a:solidFill>
              <a:srgbClr val="2F33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a:p>
          </p:txBody>
        </p:sp>
      </p:grpSp>
      <p:sp>
        <p:nvSpPr>
          <p:cNvPr id="2" name="Título 1">
            <a:extLst>
              <a:ext uri="{FF2B5EF4-FFF2-40B4-BE49-F238E27FC236}">
                <a16:creationId xmlns:a16="http://schemas.microsoft.com/office/drawing/2014/main" id="{0DE73F1A-AAF0-4EB4-8DF0-C152BD93C69B}"/>
              </a:ext>
            </a:extLst>
          </p:cNvPr>
          <p:cNvSpPr>
            <a:spLocks noGrp="1"/>
          </p:cNvSpPr>
          <p:nvPr>
            <p:ph type="ctrTitle" hasCustomPrompt="1"/>
          </p:nvPr>
        </p:nvSpPr>
        <p:spPr>
          <a:xfrm>
            <a:off x="2791372" y="2238426"/>
            <a:ext cx="6609256" cy="1508126"/>
          </a:xfrm>
        </p:spPr>
        <p:txBody>
          <a:bodyPr rtlCol="0" anchor="b">
            <a:normAutofit/>
          </a:bodyPr>
          <a:lstStyle>
            <a:lvl1pPr algn="ctr">
              <a:defRPr sz="4400" b="1">
                <a:solidFill>
                  <a:schemeClr val="bg1"/>
                </a:solidFill>
                <a:latin typeface="+mj-lt"/>
              </a:defRPr>
            </a:lvl1pPr>
          </a:lstStyle>
          <a:p>
            <a:pPr rtl="0"/>
            <a:r>
              <a:rPr lang="es-ES" noProof="0"/>
              <a:t>Haga clic para editar </a:t>
            </a:r>
            <a:br>
              <a:rPr lang="es-ES" noProof="0"/>
            </a:br>
            <a:r>
              <a:rPr lang="es-ES" noProof="0"/>
              <a:t>el estilo de título del patrón</a:t>
            </a:r>
          </a:p>
        </p:txBody>
      </p:sp>
      <p:sp>
        <p:nvSpPr>
          <p:cNvPr id="3" name="Subtítulo 2">
            <a:extLst>
              <a:ext uri="{FF2B5EF4-FFF2-40B4-BE49-F238E27FC236}">
                <a16:creationId xmlns:a16="http://schemas.microsoft.com/office/drawing/2014/main" id="{A3075AE6-92D3-4205-B268-E1AD6C5901DE}"/>
              </a:ext>
            </a:extLst>
          </p:cNvPr>
          <p:cNvSpPr>
            <a:spLocks noGrp="1"/>
          </p:cNvSpPr>
          <p:nvPr>
            <p:ph type="subTitle" idx="1"/>
          </p:nvPr>
        </p:nvSpPr>
        <p:spPr>
          <a:xfrm>
            <a:off x="2791372" y="3838627"/>
            <a:ext cx="6609256" cy="450503"/>
          </a:xfrm>
        </p:spPr>
        <p:txBody>
          <a:bodyPr rtlCol="0"/>
          <a:lstStyle>
            <a:lvl1pPr marL="0" indent="0" algn="ctr">
              <a:buNone/>
              <a:defRPr sz="2400" spc="300">
                <a:solidFill>
                  <a:schemeClr val="bg1"/>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es-ES" noProof="0"/>
              <a:t>Haga clic para modificar el estilo de subtítulo del patrón</a:t>
            </a:r>
          </a:p>
        </p:txBody>
      </p:sp>
    </p:spTree>
    <p:extLst>
      <p:ext uri="{BB962C8B-B14F-4D97-AF65-F5344CB8AC3E}">
        <p14:creationId xmlns:p14="http://schemas.microsoft.com/office/powerpoint/2010/main" val="240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2F3342"/>
        </a:solidFill>
        <a:effectLst/>
      </p:bgPr>
    </p:bg>
    <p:spTree>
      <p:nvGrpSpPr>
        <p:cNvPr id="1" name=""/>
        <p:cNvGrpSpPr/>
        <p:nvPr/>
      </p:nvGrpSpPr>
      <p:grpSpPr>
        <a:xfrm>
          <a:off x="0" y="0"/>
          <a:ext cx="0" cy="0"/>
          <a:chOff x="0" y="0"/>
          <a:chExt cx="0" cy="0"/>
        </a:xfrm>
      </p:grpSpPr>
      <p:sp>
        <p:nvSpPr>
          <p:cNvPr id="2" name="Marcador de posición de título 1">
            <a:extLst>
              <a:ext uri="{FF2B5EF4-FFF2-40B4-BE49-F238E27FC236}">
                <a16:creationId xmlns:a16="http://schemas.microsoft.com/office/drawing/2014/main" id="{7F27C465-B000-4905-9328-DBAB7930A0CF}"/>
              </a:ext>
            </a:extLst>
          </p:cNvPr>
          <p:cNvSpPr>
            <a:spLocks noGrp="1"/>
          </p:cNvSpPr>
          <p:nvPr>
            <p:ph type="title"/>
          </p:nvPr>
        </p:nvSpPr>
        <p:spPr>
          <a:xfrm>
            <a:off x="595884" y="0"/>
            <a:ext cx="11000232" cy="1188720"/>
          </a:xfrm>
          <a:prstGeom prst="rect">
            <a:avLst/>
          </a:prstGeom>
        </p:spPr>
        <p:txBody>
          <a:bodyPr vert="horz" lIns="91440" tIns="45720" rIns="91440" bIns="45720" rtlCol="0" anchor="ctr">
            <a:normAutofit/>
          </a:bodyPr>
          <a:lstStyle/>
          <a:p>
            <a:pPr rtl="0"/>
            <a:r>
              <a:rPr lang="es-ES" noProof="0"/>
              <a:t>Haga clic para modificar el estilo de título del patrón</a:t>
            </a:r>
          </a:p>
        </p:txBody>
      </p:sp>
      <p:sp>
        <p:nvSpPr>
          <p:cNvPr id="3" name="Marcador de posición de texto 2">
            <a:extLst>
              <a:ext uri="{FF2B5EF4-FFF2-40B4-BE49-F238E27FC236}">
                <a16:creationId xmlns:a16="http://schemas.microsoft.com/office/drawing/2014/main" id="{FBBF3059-D5B9-418C-A60B-C3C8E261E486}"/>
              </a:ext>
            </a:extLst>
          </p:cNvPr>
          <p:cNvSpPr>
            <a:spLocks noGrp="1"/>
          </p:cNvSpPr>
          <p:nvPr>
            <p:ph type="body" idx="1"/>
          </p:nvPr>
        </p:nvSpPr>
        <p:spPr>
          <a:xfrm>
            <a:off x="595884" y="1188720"/>
            <a:ext cx="11000232" cy="4988243"/>
          </a:xfrm>
          <a:prstGeom prst="rect">
            <a:avLst/>
          </a:prstGeom>
        </p:spPr>
        <p:txBody>
          <a:bodyPr vert="horz" lIns="91440" tIns="45720" rIns="91440" bIns="45720" rtlCol="0">
            <a:normAutofit/>
          </a:bodyPr>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5" name="Marcador de pie de página 4">
            <a:extLst>
              <a:ext uri="{FF2B5EF4-FFF2-40B4-BE49-F238E27FC236}">
                <a16:creationId xmlns:a16="http://schemas.microsoft.com/office/drawing/2014/main" id="{E087F727-48BD-4EB4-B57F-5AC03BEB1A4D}"/>
              </a:ext>
            </a:extLst>
          </p:cNvPr>
          <p:cNvSpPr>
            <a:spLocks noGrp="1"/>
          </p:cNvSpPr>
          <p:nvPr>
            <p:ph type="ftr" sz="quarter" idx="3"/>
          </p:nvPr>
        </p:nvSpPr>
        <p:spPr>
          <a:xfrm>
            <a:off x="595884" y="6468303"/>
            <a:ext cx="4114800" cy="365125"/>
          </a:xfrm>
          <a:prstGeom prst="rect">
            <a:avLst/>
          </a:prstGeom>
        </p:spPr>
        <p:txBody>
          <a:bodyPr vert="horz" lIns="91440" tIns="45720" rIns="91440" bIns="45720" rtlCol="0" anchor="ctr"/>
          <a:lstStyle>
            <a:lvl1pPr algn="l">
              <a:defRPr sz="1200">
                <a:solidFill>
                  <a:schemeClr val="bg1"/>
                </a:solidFill>
              </a:defRPr>
            </a:lvl1pPr>
          </a:lstStyle>
          <a:p>
            <a:pPr rtl="0"/>
            <a:r>
              <a:rPr lang="es-ES" noProof="0"/>
              <a:t>Agregar un pie de página</a:t>
            </a:r>
          </a:p>
        </p:txBody>
      </p:sp>
      <p:sp>
        <p:nvSpPr>
          <p:cNvPr id="9" name="Rectángulo: Una sola esquina cortada 8">
            <a:extLst>
              <a:ext uri="{FF2B5EF4-FFF2-40B4-BE49-F238E27FC236}">
                <a16:creationId xmlns:a16="http://schemas.microsoft.com/office/drawing/2014/main" id="{7166C798-72CE-4F2D-9A04-013F24A2659F}"/>
              </a:ext>
            </a:extLst>
          </p:cNvPr>
          <p:cNvSpPr/>
          <p:nvPr userDrawn="1"/>
        </p:nvSpPr>
        <p:spPr>
          <a:xfrm flipH="1">
            <a:off x="11549269" y="6356350"/>
            <a:ext cx="642731" cy="501650"/>
          </a:xfrm>
          <a:prstGeom prst="snip1Rect">
            <a:avLst/>
          </a:prstGeom>
          <a:gradFill>
            <a:gsLst>
              <a:gs pos="0">
                <a:srgbClr val="038B30">
                  <a:alpha val="70000"/>
                </a:srgbClr>
              </a:gs>
              <a:gs pos="50000">
                <a:srgbClr val="05EE55">
                  <a:alpha val="70000"/>
                </a:srgbClr>
              </a:gs>
              <a:gs pos="100000">
                <a:srgbClr val="C0F400">
                  <a:alpha val="7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a:solidFill>
                <a:schemeClr val="bg1"/>
              </a:solidFill>
            </a:endParaRPr>
          </a:p>
        </p:txBody>
      </p:sp>
      <p:sp>
        <p:nvSpPr>
          <p:cNvPr id="10" name="Marcador de número de diapositiva 5">
            <a:extLst>
              <a:ext uri="{FF2B5EF4-FFF2-40B4-BE49-F238E27FC236}">
                <a16:creationId xmlns:a16="http://schemas.microsoft.com/office/drawing/2014/main" id="{3ACE58C5-CE1C-415B-8591-25A53FF2AE88}"/>
              </a:ext>
            </a:extLst>
          </p:cNvPr>
          <p:cNvSpPr>
            <a:spLocks noGrp="1"/>
          </p:cNvSpPr>
          <p:nvPr>
            <p:ph type="sldNum" sz="quarter" idx="4"/>
          </p:nvPr>
        </p:nvSpPr>
        <p:spPr>
          <a:xfrm>
            <a:off x="11549269" y="6405746"/>
            <a:ext cx="642731" cy="407804"/>
          </a:xfrm>
          <a:prstGeom prst="rect">
            <a:avLst/>
          </a:prstGeom>
        </p:spPr>
        <p:txBody>
          <a:bodyPr vert="horz" lIns="91440" tIns="45720" rIns="91440" bIns="45720" rtlCol="0" anchor="ctr"/>
          <a:lstStyle>
            <a:lvl1pPr algn="ctr">
              <a:defRPr sz="1200">
                <a:solidFill>
                  <a:schemeClr val="bg1"/>
                </a:solidFill>
              </a:defRPr>
            </a:lvl1pPr>
          </a:lstStyle>
          <a:p>
            <a:pPr rtl="0"/>
            <a:fld id="{8C2E478F-E849-4A8C-AF1F-CBCC78A7CBFA}" type="slidenum">
              <a:rPr lang="es-ES" noProof="0" smtClean="0"/>
              <a:pPr rtl="0"/>
              <a:t>‹Nº›</a:t>
            </a:fld>
            <a:endParaRPr lang="es-ES" noProof="0"/>
          </a:p>
        </p:txBody>
      </p:sp>
    </p:spTree>
    <p:extLst>
      <p:ext uri="{BB962C8B-B14F-4D97-AF65-F5344CB8AC3E}">
        <p14:creationId xmlns:p14="http://schemas.microsoft.com/office/powerpoint/2010/main" val="24652778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4" r:id="rId3"/>
    <p:sldLayoutId id="2147483651" r:id="rId4"/>
    <p:sldLayoutId id="2147483653" r:id="rId5"/>
    <p:sldLayoutId id="2147483657" r:id="rId6"/>
    <p:sldLayoutId id="2147483660" r:id="rId7"/>
    <p:sldLayoutId id="2147483663" r:id="rId8"/>
    <p:sldLayoutId id="2147483669" r:id="rId9"/>
    <p:sldLayoutId id="2147483661" r:id="rId10"/>
    <p:sldLayoutId id="2147483666" r:id="rId11"/>
    <p:sldLayoutId id="2147483670" r:id="rId12"/>
    <p:sldLayoutId id="2147483667" r:id="rId13"/>
    <p:sldLayoutId id="2147483668" r:id="rId14"/>
    <p:sldLayoutId id="2147483665" r:id="rId15"/>
    <p:sldLayoutId id="2147483671" r:id="rId16"/>
    <p:sldLayoutId id="2147483655" r:id="rId17"/>
  </p:sldLayoutIdLst>
  <p:hf hdr="0" dt="0"/>
  <p:txStyles>
    <p:titleStyle>
      <a:lvl1pPr algn="ctr" defTabSz="914400" rtl="0" eaLnBrk="1" latinLnBrk="0" hangingPunct="1">
        <a:lnSpc>
          <a:spcPct val="90000"/>
        </a:lnSpc>
        <a:spcBef>
          <a:spcPct val="0"/>
        </a:spcBef>
        <a:buNone/>
        <a:defRPr sz="4400" b="1" kern="1200" cap="all" baseline="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 userDrawn="1">
          <p15:clr>
            <a:srgbClr val="F26B43"/>
          </p15:clr>
        </p15:guide>
        <p15:guide id="2" pos="732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3.xml"/><Relationship Id="rId5" Type="http://schemas.openxmlformats.org/officeDocument/2006/relationships/image" Target="../media/image2.svg"/><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2F3342"/>
        </a:solidFill>
        <a:effectLst/>
      </p:bgPr>
    </p:bg>
    <p:spTree>
      <p:nvGrpSpPr>
        <p:cNvPr id="1" name=""/>
        <p:cNvGrpSpPr/>
        <p:nvPr/>
      </p:nvGrpSpPr>
      <p:grpSpPr>
        <a:xfrm>
          <a:off x="0" y="0"/>
          <a:ext cx="0" cy="0"/>
          <a:chOff x="0" y="0"/>
          <a:chExt cx="0" cy="0"/>
        </a:xfrm>
      </p:grpSpPr>
      <p:pic>
        <p:nvPicPr>
          <p:cNvPr id="11" name="Marcador de posición de imagen 10">
            <a:extLst>
              <a:ext uri="{FF2B5EF4-FFF2-40B4-BE49-F238E27FC236}">
                <a16:creationId xmlns:a16="http://schemas.microsoft.com/office/drawing/2014/main" id="{F92BBB34-9584-4C6E-8C0D-5751B6F9B132}"/>
              </a:ext>
            </a:extLst>
          </p:cNvPr>
          <p:cNvPicPr>
            <a:picLocks noGrp="1" noChangeAspect="1"/>
          </p:cNvPicPr>
          <p:nvPr>
            <p:ph type="pic" sz="quarter" idx="15"/>
          </p:nvPr>
        </p:nvPicPr>
        <p:blipFill>
          <a:blip r:embed="rId3"/>
          <a:srcRect t="13006" b="13006"/>
          <a:stretch>
            <a:fillRect/>
          </a:stretch>
        </p:blipFill>
        <p:spPr>
          <a:xfrm>
            <a:off x="0" y="0"/>
            <a:ext cx="12263015" cy="6858000"/>
          </a:xfrm>
        </p:spPr>
      </p:pic>
      <p:sp>
        <p:nvSpPr>
          <p:cNvPr id="6" name="Título 5">
            <a:extLst>
              <a:ext uri="{FF2B5EF4-FFF2-40B4-BE49-F238E27FC236}">
                <a16:creationId xmlns:a16="http://schemas.microsoft.com/office/drawing/2014/main" id="{7E0E8055-17FA-43CE-9F03-E712F496B7CF}"/>
              </a:ext>
            </a:extLst>
          </p:cNvPr>
          <p:cNvSpPr>
            <a:spLocks noGrp="1"/>
          </p:cNvSpPr>
          <p:nvPr>
            <p:ph type="ctrTitle"/>
          </p:nvPr>
        </p:nvSpPr>
        <p:spPr>
          <a:xfrm>
            <a:off x="745067" y="777460"/>
            <a:ext cx="9223022" cy="3083339"/>
          </a:xfrm>
          <a:solidFill>
            <a:schemeClr val="tx2">
              <a:lumMod val="20000"/>
              <a:lumOff val="80000"/>
              <a:alpha val="65000"/>
            </a:schemeClr>
          </a:solidFill>
        </p:spPr>
        <p:txBody>
          <a:bodyPr rtlCol="0">
            <a:normAutofit/>
          </a:bodyPr>
          <a:lstStyle/>
          <a:p>
            <a:pPr algn="l" rtl="0"/>
            <a:r>
              <a:rPr lang="es-ES" sz="4800" dirty="0">
                <a:solidFill>
                  <a:schemeClr val="tx1"/>
                </a:solidFill>
              </a:rPr>
              <a:t>Desarrollo de sistemas.</a:t>
            </a:r>
          </a:p>
        </p:txBody>
      </p:sp>
    </p:spTree>
    <p:extLst>
      <p:ext uri="{BB962C8B-B14F-4D97-AF65-F5344CB8AC3E}">
        <p14:creationId xmlns:p14="http://schemas.microsoft.com/office/powerpoint/2010/main" val="25062102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ángulo 8">
            <a:extLst>
              <a:ext uri="{FF2B5EF4-FFF2-40B4-BE49-F238E27FC236}">
                <a16:creationId xmlns:a16="http://schemas.microsoft.com/office/drawing/2014/main" id="{3FA6EA72-8286-456D-962A-635BD29FF580}"/>
              </a:ext>
              <a:ext uri="{C183D7F6-B498-43B3-948B-1728B52AA6E4}">
                <adec:decorative xmlns:adec="http://schemas.microsoft.com/office/drawing/2017/decorative" val="1"/>
              </a:ext>
            </a:extLst>
          </p:cNvPr>
          <p:cNvSpPr/>
          <p:nvPr/>
        </p:nvSpPr>
        <p:spPr>
          <a:xfrm flipH="1">
            <a:off x="1509676" y="1041736"/>
            <a:ext cx="9172647" cy="4843807"/>
          </a:xfrm>
          <a:prstGeom prst="rect">
            <a:avLst/>
          </a:prstGeom>
          <a:noFill/>
          <a:ln w="889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sp>
        <p:nvSpPr>
          <p:cNvPr id="3" name="Marcador de número de diapositiva 2">
            <a:extLst>
              <a:ext uri="{FF2B5EF4-FFF2-40B4-BE49-F238E27FC236}">
                <a16:creationId xmlns:a16="http://schemas.microsoft.com/office/drawing/2014/main" id="{C6CF05E3-FE3F-45C6-A2C5-9F5408F4F812}"/>
              </a:ext>
            </a:extLst>
          </p:cNvPr>
          <p:cNvSpPr>
            <a:spLocks noGrp="1"/>
          </p:cNvSpPr>
          <p:nvPr>
            <p:ph type="sldNum" sz="quarter" idx="11"/>
          </p:nvPr>
        </p:nvSpPr>
        <p:spPr/>
        <p:txBody>
          <a:bodyPr rtlCol="0"/>
          <a:lstStyle/>
          <a:p>
            <a:pPr rtl="0"/>
            <a:fld id="{8C2E478F-E849-4A8C-AF1F-CBCC78A7CBFA}" type="slidenum">
              <a:rPr lang="es-ES" smtClean="0"/>
              <a:pPr rtl="0"/>
              <a:t>2</a:t>
            </a:fld>
            <a:endParaRPr lang="es-ES"/>
          </a:p>
        </p:txBody>
      </p:sp>
      <p:sp>
        <p:nvSpPr>
          <p:cNvPr id="17" name="Diagrama de flujo: operación manual 16">
            <a:extLst>
              <a:ext uri="{FF2B5EF4-FFF2-40B4-BE49-F238E27FC236}">
                <a16:creationId xmlns:a16="http://schemas.microsoft.com/office/drawing/2014/main" id="{C935E1F9-3673-4D5F-9BA9-E533913D9350}"/>
              </a:ext>
            </a:extLst>
          </p:cNvPr>
          <p:cNvSpPr/>
          <p:nvPr/>
        </p:nvSpPr>
        <p:spPr>
          <a:xfrm rot="10800000">
            <a:off x="1509674" y="5018130"/>
            <a:ext cx="9172648" cy="833447"/>
          </a:xfrm>
          <a:prstGeom prst="flowChartManualOperation">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A"/>
          </a:p>
        </p:txBody>
      </p:sp>
      <p:sp>
        <p:nvSpPr>
          <p:cNvPr id="11" name="Diagrama de flujo: operación manual 10">
            <a:extLst>
              <a:ext uri="{FF2B5EF4-FFF2-40B4-BE49-F238E27FC236}">
                <a16:creationId xmlns:a16="http://schemas.microsoft.com/office/drawing/2014/main" id="{6EF3BE2A-69BB-47E6-A3AA-25F06306C89A}"/>
              </a:ext>
            </a:extLst>
          </p:cNvPr>
          <p:cNvSpPr/>
          <p:nvPr/>
        </p:nvSpPr>
        <p:spPr>
          <a:xfrm>
            <a:off x="1509675" y="1041737"/>
            <a:ext cx="9172648" cy="833447"/>
          </a:xfrm>
          <a:prstGeom prst="flowChartManualOperation">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A"/>
          </a:p>
        </p:txBody>
      </p:sp>
      <p:sp>
        <p:nvSpPr>
          <p:cNvPr id="4" name="CuadroTexto 3">
            <a:extLst>
              <a:ext uri="{FF2B5EF4-FFF2-40B4-BE49-F238E27FC236}">
                <a16:creationId xmlns:a16="http://schemas.microsoft.com/office/drawing/2014/main" id="{DC51F70B-B1B7-4432-92DB-73F9EBAD365E}"/>
              </a:ext>
            </a:extLst>
          </p:cNvPr>
          <p:cNvSpPr txBox="1"/>
          <p:nvPr/>
        </p:nvSpPr>
        <p:spPr>
          <a:xfrm>
            <a:off x="4061790" y="1289402"/>
            <a:ext cx="4068418" cy="584775"/>
          </a:xfrm>
          <a:prstGeom prst="rect">
            <a:avLst/>
          </a:prstGeom>
          <a:noFill/>
        </p:spPr>
        <p:txBody>
          <a:bodyPr wrap="square" rtlCol="0">
            <a:spAutoFit/>
          </a:bodyPr>
          <a:lstStyle/>
          <a:p>
            <a:r>
              <a:rPr lang="es-ES" sz="3200" b="1" dirty="0">
                <a:latin typeface="Arial Black" panose="020B0A04020102020204" pitchFamily="34" charset="0"/>
                <a:cs typeface="Arial" panose="020B0604020202020204" pitchFamily="34" charset="0"/>
              </a:rPr>
              <a:t>INTRODUCCIÓN.</a:t>
            </a:r>
            <a:endParaRPr lang="es-PA" sz="3200" b="1" dirty="0">
              <a:latin typeface="Arial Black" panose="020B0A04020102020204" pitchFamily="34" charset="0"/>
              <a:cs typeface="Arial" panose="020B0604020202020204" pitchFamily="34" charset="0"/>
            </a:endParaRPr>
          </a:p>
        </p:txBody>
      </p:sp>
      <p:sp>
        <p:nvSpPr>
          <p:cNvPr id="5" name="CuadroTexto 4">
            <a:extLst>
              <a:ext uri="{FF2B5EF4-FFF2-40B4-BE49-F238E27FC236}">
                <a16:creationId xmlns:a16="http://schemas.microsoft.com/office/drawing/2014/main" id="{F70B4C55-05C1-45D5-9B7D-B97B96F99283}"/>
              </a:ext>
            </a:extLst>
          </p:cNvPr>
          <p:cNvSpPr txBox="1"/>
          <p:nvPr/>
        </p:nvSpPr>
        <p:spPr>
          <a:xfrm>
            <a:off x="1716155" y="2121842"/>
            <a:ext cx="8759687" cy="2862322"/>
          </a:xfrm>
          <a:prstGeom prst="rect">
            <a:avLst/>
          </a:prstGeom>
          <a:noFill/>
        </p:spPr>
        <p:txBody>
          <a:bodyPr wrap="square" rtlCol="0">
            <a:spAutoFit/>
          </a:bodyPr>
          <a:lstStyle/>
          <a:p>
            <a:pPr algn="just"/>
            <a:r>
              <a:rPr lang="es-419" b="1" dirty="0">
                <a:solidFill>
                  <a:schemeClr val="bg1"/>
                </a:solidFill>
                <a:effectLst/>
                <a:latin typeface="Arial" panose="020B0604020202020204" pitchFamily="34" charset="0"/>
                <a:ea typeface="Calibri" panose="020F0502020204030204" pitchFamily="34" charset="0"/>
                <a:cs typeface="Arial" panose="020B0604020202020204" pitchFamily="34" charset="0"/>
              </a:rPr>
              <a:t>Durante los últimos años el desarrollo de sistemas de información constituyen uno de los principales ámbitos de estudio en el área de organización de empresas. El entorno donde las compañías desarrollan sus actividades se vuelve cada vez más complejo. </a:t>
            </a:r>
          </a:p>
          <a:p>
            <a:pPr algn="just"/>
            <a:endParaRPr lang="es-419" b="1"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p>
            <a:pPr algn="just"/>
            <a:r>
              <a:rPr lang="es-419" b="1" dirty="0">
                <a:solidFill>
                  <a:schemeClr val="bg1"/>
                </a:solidFill>
                <a:effectLst/>
                <a:latin typeface="Arial" panose="020B0604020202020204" pitchFamily="34" charset="0"/>
                <a:ea typeface="Calibri" panose="020F0502020204030204" pitchFamily="34" charset="0"/>
                <a:cs typeface="Arial" panose="020B0604020202020204" pitchFamily="34" charset="0"/>
              </a:rPr>
              <a:t>La creciente globalización… y la reducción de los ciclos de vida de los productos originan que la información se convierta en un elemento clave para la gestión, así como para la supervivencia y crecimiento de la organización empresarial.</a:t>
            </a:r>
            <a:endParaRPr lang="es-PA" b="1"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p>
            <a:endParaRPr lang="es-PA" dirty="0"/>
          </a:p>
        </p:txBody>
      </p:sp>
    </p:spTree>
    <p:extLst>
      <p:ext uri="{BB962C8B-B14F-4D97-AF65-F5344CB8AC3E}">
        <p14:creationId xmlns:p14="http://schemas.microsoft.com/office/powerpoint/2010/main" val="35634769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Marcador de posición de imagen 21">
            <a:extLst>
              <a:ext uri="{FF2B5EF4-FFF2-40B4-BE49-F238E27FC236}">
                <a16:creationId xmlns:a16="http://schemas.microsoft.com/office/drawing/2014/main" id="{A6FCBA06-87AD-4103-8F28-E2679095DBDF}"/>
              </a:ext>
            </a:extLst>
          </p:cNvPr>
          <p:cNvPicPr>
            <a:picLocks noGrp="1" noChangeAspect="1"/>
          </p:cNvPicPr>
          <p:nvPr>
            <p:ph type="pic" sz="quarter" idx="15"/>
          </p:nvPr>
        </p:nvPicPr>
        <p:blipFill>
          <a:blip r:embed="rId3"/>
          <a:srcRect t="15462" b="15462"/>
          <a:stretch>
            <a:fillRect/>
          </a:stretch>
        </p:blipFill>
        <p:spPr/>
      </p:pic>
      <p:grpSp>
        <p:nvGrpSpPr>
          <p:cNvPr id="2" name="Grupo 1">
            <a:extLst>
              <a:ext uri="{FF2B5EF4-FFF2-40B4-BE49-F238E27FC236}">
                <a16:creationId xmlns:a16="http://schemas.microsoft.com/office/drawing/2014/main" id="{CCC577CF-CED3-44B1-AC3E-05C2556B41F4}"/>
              </a:ext>
              <a:ext uri="{C183D7F6-B498-43B3-948B-1728B52AA6E4}">
                <adec:decorative xmlns:adec="http://schemas.microsoft.com/office/drawing/2017/decorative" val="1"/>
              </a:ext>
            </a:extLst>
          </p:cNvPr>
          <p:cNvGrpSpPr/>
          <p:nvPr/>
        </p:nvGrpSpPr>
        <p:grpSpPr>
          <a:xfrm>
            <a:off x="883522" y="408327"/>
            <a:ext cx="5276606" cy="5768636"/>
            <a:chOff x="883522" y="408327"/>
            <a:chExt cx="5276606" cy="5768636"/>
          </a:xfrm>
        </p:grpSpPr>
        <p:sp>
          <p:nvSpPr>
            <p:cNvPr id="14" name="Rectángulo 13">
              <a:extLst>
                <a:ext uri="{FF2B5EF4-FFF2-40B4-BE49-F238E27FC236}">
                  <a16:creationId xmlns:a16="http://schemas.microsoft.com/office/drawing/2014/main" id="{875940B9-0338-4FFA-9747-10812F028FB7}"/>
                </a:ext>
                <a:ext uri="{C183D7F6-B498-43B3-948B-1728B52AA6E4}">
                  <adec:decorative xmlns:adec="http://schemas.microsoft.com/office/drawing/2017/decorative" val="1"/>
                </a:ext>
              </a:extLst>
            </p:cNvPr>
            <p:cNvSpPr/>
            <p:nvPr/>
          </p:nvSpPr>
          <p:spPr>
            <a:xfrm>
              <a:off x="1808217" y="1403690"/>
              <a:ext cx="4351911" cy="4773273"/>
            </a:xfrm>
            <a:prstGeom prst="rect">
              <a:avLst/>
            </a:prstGeom>
            <a:gradFill>
              <a:gsLst>
                <a:gs pos="0">
                  <a:srgbClr val="038B30">
                    <a:alpha val="70000"/>
                  </a:srgbClr>
                </a:gs>
                <a:gs pos="100000">
                  <a:srgbClr val="C0F400">
                    <a:alpha val="70000"/>
                  </a:srgbClr>
                </a:gs>
                <a:gs pos="50000">
                  <a:srgbClr val="05EE55">
                    <a:alpha val="70000"/>
                  </a:srgbClr>
                </a:gs>
              </a:gsLst>
              <a:lin ang="162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dirty="0"/>
            </a:p>
          </p:txBody>
        </p:sp>
        <p:sp>
          <p:nvSpPr>
            <p:cNvPr id="24" name="Rectángulo 23">
              <a:extLst>
                <a:ext uri="{FF2B5EF4-FFF2-40B4-BE49-F238E27FC236}">
                  <a16:creationId xmlns:a16="http://schemas.microsoft.com/office/drawing/2014/main" id="{D4B52C7E-3049-4545-956A-6D8F73F234DB}"/>
                </a:ext>
                <a:ext uri="{C183D7F6-B498-43B3-948B-1728B52AA6E4}">
                  <adec:decorative xmlns:adec="http://schemas.microsoft.com/office/drawing/2017/decorative" val="1"/>
                </a:ext>
              </a:extLst>
            </p:cNvPr>
            <p:cNvSpPr/>
            <p:nvPr/>
          </p:nvSpPr>
          <p:spPr>
            <a:xfrm>
              <a:off x="883522" y="408327"/>
              <a:ext cx="4351911" cy="4773273"/>
            </a:xfrm>
            <a:prstGeom prst="rect">
              <a:avLst/>
            </a:prstGeom>
            <a:solidFill>
              <a:srgbClr val="2F33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dirty="0">
                <a:solidFill>
                  <a:schemeClr val="bg1"/>
                </a:solidFill>
              </a:endParaRPr>
            </a:p>
          </p:txBody>
        </p:sp>
        <p:pic>
          <p:nvPicPr>
            <p:cNvPr id="13" name="Gráfico 12">
              <a:extLst>
                <a:ext uri="{FF2B5EF4-FFF2-40B4-BE49-F238E27FC236}">
                  <a16:creationId xmlns:a16="http://schemas.microsoft.com/office/drawing/2014/main" id="{46669882-9FD4-41D7-A5A6-A4A2E44A2ABF}"/>
                </a:ext>
                <a:ext uri="{C183D7F6-B498-43B3-948B-1728B52AA6E4}">
                  <adec:decorative xmlns:adec="http://schemas.microsoft.com/office/drawing/2017/decorative" val="1"/>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139938" y="1088572"/>
              <a:ext cx="4572000" cy="4572000"/>
            </a:xfrm>
            <a:prstGeom prst="rect">
              <a:avLst/>
            </a:prstGeom>
          </p:spPr>
        </p:pic>
      </p:grpSp>
      <p:sp>
        <p:nvSpPr>
          <p:cNvPr id="26" name="Título 25">
            <a:extLst>
              <a:ext uri="{FF2B5EF4-FFF2-40B4-BE49-F238E27FC236}">
                <a16:creationId xmlns:a16="http://schemas.microsoft.com/office/drawing/2014/main" id="{DB4530C3-10EF-4FDE-A1B1-9DF09C2DF096}"/>
              </a:ext>
            </a:extLst>
          </p:cNvPr>
          <p:cNvSpPr>
            <a:spLocks noGrp="1"/>
          </p:cNvSpPr>
          <p:nvPr>
            <p:ph type="title"/>
          </p:nvPr>
        </p:nvSpPr>
        <p:spPr>
          <a:xfrm>
            <a:off x="0" y="2754795"/>
            <a:ext cx="5043659" cy="1348409"/>
          </a:xfrm>
        </p:spPr>
        <p:txBody>
          <a:bodyPr rtlCol="0">
            <a:normAutofit fontScale="90000"/>
          </a:bodyPr>
          <a:lstStyle/>
          <a:p>
            <a:r>
              <a:rPr lang="es-PA" sz="2400" b="1" dirty="0">
                <a:effectLst/>
                <a:latin typeface="Arial" panose="020B0604020202020204" pitchFamily="34" charset="0"/>
                <a:ea typeface="Calibri" panose="020F0502020204030204" pitchFamily="34" charset="0"/>
                <a:cs typeface="Times New Roman" panose="02020603050405020304" pitchFamily="18" charset="0"/>
              </a:rPr>
              <a:t>Conceptos básicos de desarrollo de sistemas</a:t>
            </a:r>
            <a:br>
              <a:rPr lang="es-PA" sz="1800" dirty="0">
                <a:effectLst/>
                <a:latin typeface="Calibri" panose="020F0502020204030204" pitchFamily="34" charset="0"/>
                <a:ea typeface="Calibri" panose="020F0502020204030204" pitchFamily="34" charset="0"/>
                <a:cs typeface="Times New Roman" panose="02020603050405020304" pitchFamily="18" charset="0"/>
              </a:rPr>
            </a:br>
            <a:endParaRPr lang="es-ES" dirty="0"/>
          </a:p>
        </p:txBody>
      </p:sp>
      <p:sp>
        <p:nvSpPr>
          <p:cNvPr id="3" name="Marcador de pie de página 2">
            <a:extLst>
              <a:ext uri="{FF2B5EF4-FFF2-40B4-BE49-F238E27FC236}">
                <a16:creationId xmlns:a16="http://schemas.microsoft.com/office/drawing/2014/main" id="{6F5A9FF5-7F76-43F9-8EBE-606AC1E2C553}"/>
              </a:ext>
            </a:extLst>
          </p:cNvPr>
          <p:cNvSpPr>
            <a:spLocks noGrp="1"/>
          </p:cNvSpPr>
          <p:nvPr>
            <p:ph type="ftr" sz="quarter" idx="16"/>
          </p:nvPr>
        </p:nvSpPr>
        <p:spPr/>
        <p:txBody>
          <a:bodyPr rtlCol="0"/>
          <a:lstStyle/>
          <a:p>
            <a:pPr rtl="0"/>
            <a:r>
              <a:rPr lang="es-ES"/>
              <a:t>Agregar un pie de página</a:t>
            </a:r>
          </a:p>
        </p:txBody>
      </p:sp>
      <p:sp>
        <p:nvSpPr>
          <p:cNvPr id="11" name="Rectángulo: Una sola esquina cortada 10" descr="Cuadro de énfasis de pie de página">
            <a:extLst>
              <a:ext uri="{FF2B5EF4-FFF2-40B4-BE49-F238E27FC236}">
                <a16:creationId xmlns:a16="http://schemas.microsoft.com/office/drawing/2014/main" id="{A39C0937-57CD-4C2F-B530-516994363917}"/>
              </a:ext>
            </a:extLst>
          </p:cNvPr>
          <p:cNvSpPr/>
          <p:nvPr/>
        </p:nvSpPr>
        <p:spPr>
          <a:xfrm flipH="1">
            <a:off x="11549269" y="6356350"/>
            <a:ext cx="642731" cy="501650"/>
          </a:xfrm>
          <a:prstGeom prst="snip1Rect">
            <a:avLst/>
          </a:prstGeom>
          <a:gradFill>
            <a:gsLst>
              <a:gs pos="0">
                <a:srgbClr val="038B30">
                  <a:alpha val="70000"/>
                </a:srgbClr>
              </a:gs>
              <a:gs pos="50000">
                <a:srgbClr val="05EE55">
                  <a:alpha val="70000"/>
                </a:srgbClr>
              </a:gs>
              <a:gs pos="100000">
                <a:srgbClr val="C0F400">
                  <a:alpha val="7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solidFill>
                <a:schemeClr val="bg1"/>
              </a:solidFill>
            </a:endParaRPr>
          </a:p>
        </p:txBody>
      </p:sp>
      <p:sp>
        <p:nvSpPr>
          <p:cNvPr id="4" name="Marcador de número de diapositiva 3">
            <a:extLst>
              <a:ext uri="{FF2B5EF4-FFF2-40B4-BE49-F238E27FC236}">
                <a16:creationId xmlns:a16="http://schemas.microsoft.com/office/drawing/2014/main" id="{4E8EC366-9118-4504-88CF-ABE80F98E7F0}"/>
              </a:ext>
            </a:extLst>
          </p:cNvPr>
          <p:cNvSpPr>
            <a:spLocks noGrp="1"/>
          </p:cNvSpPr>
          <p:nvPr>
            <p:ph type="sldNum" sz="quarter" idx="17"/>
          </p:nvPr>
        </p:nvSpPr>
        <p:spPr/>
        <p:txBody>
          <a:bodyPr rtlCol="0"/>
          <a:lstStyle/>
          <a:p>
            <a:pPr rtl="0"/>
            <a:fld id="{8C2E478F-E849-4A8C-AF1F-CBCC78A7CBFA}" type="slidenum">
              <a:rPr lang="es-ES" smtClean="0"/>
              <a:pPr rtl="0"/>
              <a:t>3</a:t>
            </a:fld>
            <a:endParaRPr lang="es-ES"/>
          </a:p>
        </p:txBody>
      </p:sp>
      <p:sp>
        <p:nvSpPr>
          <p:cNvPr id="8" name="Bocadillo: rectángulo 7">
            <a:extLst>
              <a:ext uri="{FF2B5EF4-FFF2-40B4-BE49-F238E27FC236}">
                <a16:creationId xmlns:a16="http://schemas.microsoft.com/office/drawing/2014/main" id="{67A4B1ED-FC0F-4A6B-A7E0-F908C55E9A6F}"/>
              </a:ext>
            </a:extLst>
          </p:cNvPr>
          <p:cNvSpPr/>
          <p:nvPr/>
        </p:nvSpPr>
        <p:spPr>
          <a:xfrm>
            <a:off x="6828407" y="675059"/>
            <a:ext cx="5189976" cy="3883689"/>
          </a:xfrm>
          <a:prstGeom prst="wedgeRectCallout">
            <a:avLst>
              <a:gd name="adj1" fmla="val -81604"/>
              <a:gd name="adj2" fmla="val 15979"/>
            </a:avLst>
          </a:prstGeom>
          <a:solidFill>
            <a:schemeClr val="accent2">
              <a:alpha val="79000"/>
            </a:schemeClr>
          </a:solidFill>
          <a:ln w="762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A">
              <a:ln w="0"/>
              <a:solidFill>
                <a:schemeClr val="accent1"/>
              </a:solidFill>
              <a:effectLst>
                <a:outerShdw blurRad="38100" dist="25400" dir="5400000" algn="ctr" rotWithShape="0">
                  <a:srgbClr val="6E747A">
                    <a:alpha val="43000"/>
                  </a:srgbClr>
                </a:outerShdw>
              </a:effectLst>
            </a:endParaRPr>
          </a:p>
        </p:txBody>
      </p:sp>
      <p:sp>
        <p:nvSpPr>
          <p:cNvPr id="9" name="CuadroTexto 8">
            <a:extLst>
              <a:ext uri="{FF2B5EF4-FFF2-40B4-BE49-F238E27FC236}">
                <a16:creationId xmlns:a16="http://schemas.microsoft.com/office/drawing/2014/main" id="{5A5F5959-4D5B-4606-84F6-9B723340ABF1}"/>
              </a:ext>
            </a:extLst>
          </p:cNvPr>
          <p:cNvSpPr txBox="1"/>
          <p:nvPr/>
        </p:nvSpPr>
        <p:spPr>
          <a:xfrm>
            <a:off x="6852756" y="841070"/>
            <a:ext cx="5189975" cy="3693319"/>
          </a:xfrm>
          <a:prstGeom prst="rect">
            <a:avLst/>
          </a:prstGeom>
          <a:noFill/>
        </p:spPr>
        <p:txBody>
          <a:bodyPr wrap="square" rtlCol="0">
            <a:spAutoFit/>
          </a:bodyPr>
          <a:lstStyle/>
          <a:p>
            <a:pPr algn="just"/>
            <a:r>
              <a:rPr lang="es-PA" sz="2400" b="1" dirty="0">
                <a:effectLst/>
                <a:latin typeface="Arial" panose="020B0604020202020204" pitchFamily="34" charset="0"/>
                <a:ea typeface="Calibri" panose="020F0502020204030204" pitchFamily="34" charset="0"/>
                <a:cs typeface="Times New Roman" panose="02020603050405020304" pitchFamily="18" charset="0"/>
              </a:rPr>
              <a:t>El desarrollo de un sistema de información puede iniciarse al existir problemas con el sistema actual, incorporar nuevas oportunidades de negocio, aumentar la competencia, hacer uso más eficiente de la información o por crecimiento en la organización.</a:t>
            </a:r>
            <a:endParaRPr lang="es-PA" sz="2400" b="1" dirty="0">
              <a:effectLst/>
              <a:latin typeface="Calibri" panose="020F0502020204030204" pitchFamily="34" charset="0"/>
              <a:ea typeface="Calibri" panose="020F0502020204030204" pitchFamily="34" charset="0"/>
              <a:cs typeface="Times New Roman" panose="02020603050405020304" pitchFamily="18" charset="0"/>
            </a:endParaRPr>
          </a:p>
          <a:p>
            <a:endParaRPr lang="es-PA" dirty="0"/>
          </a:p>
        </p:txBody>
      </p:sp>
    </p:spTree>
    <p:extLst>
      <p:ext uri="{BB962C8B-B14F-4D97-AF65-F5344CB8AC3E}">
        <p14:creationId xmlns:p14="http://schemas.microsoft.com/office/powerpoint/2010/main" val="29483054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Elipse 30">
            <a:extLst>
              <a:ext uri="{FF2B5EF4-FFF2-40B4-BE49-F238E27FC236}">
                <a16:creationId xmlns:a16="http://schemas.microsoft.com/office/drawing/2014/main" id="{D29A012E-6E7C-4AA3-81D3-AE64E2FC2A67}"/>
              </a:ext>
            </a:extLst>
          </p:cNvPr>
          <p:cNvSpPr/>
          <p:nvPr/>
        </p:nvSpPr>
        <p:spPr>
          <a:xfrm>
            <a:off x="7517188" y="1592439"/>
            <a:ext cx="3175663" cy="3324117"/>
          </a:xfrm>
          <a:prstGeom prst="ellipse">
            <a:avLst/>
          </a:prstGeom>
          <a:no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A"/>
          </a:p>
        </p:txBody>
      </p:sp>
      <p:sp>
        <p:nvSpPr>
          <p:cNvPr id="7" name="Título 6">
            <a:extLst>
              <a:ext uri="{FF2B5EF4-FFF2-40B4-BE49-F238E27FC236}">
                <a16:creationId xmlns:a16="http://schemas.microsoft.com/office/drawing/2014/main" id="{D5445F47-6D74-450C-BC16-998D2021AD78}"/>
              </a:ext>
            </a:extLst>
          </p:cNvPr>
          <p:cNvSpPr>
            <a:spLocks noGrp="1"/>
          </p:cNvSpPr>
          <p:nvPr>
            <p:ph type="title"/>
          </p:nvPr>
        </p:nvSpPr>
        <p:spPr>
          <a:xfrm>
            <a:off x="609136" y="502347"/>
            <a:ext cx="5138057" cy="979308"/>
          </a:xfrm>
        </p:spPr>
        <p:txBody>
          <a:bodyPr rtlCol="0">
            <a:normAutofit/>
          </a:bodyPr>
          <a:lstStyle/>
          <a:p>
            <a:r>
              <a:rPr lang="es-MX" sz="2400" b="1" dirty="0">
                <a:effectLst/>
                <a:latin typeface="Arial" panose="020B0604020202020204" pitchFamily="34" charset="0"/>
                <a:ea typeface="Calibri" panose="020F0502020204030204" pitchFamily="34" charset="0"/>
                <a:cs typeface="Times New Roman" panose="02020603050405020304" pitchFamily="18" charset="0"/>
              </a:rPr>
              <a:t>El ciclo de vida del desarrollo de sistemas</a:t>
            </a:r>
            <a:endParaRPr lang="es-ES" sz="4000" dirty="0"/>
          </a:p>
        </p:txBody>
      </p:sp>
      <p:sp>
        <p:nvSpPr>
          <p:cNvPr id="10" name="Rectángulo: Una sola esquina cortada 9" descr="Cuadro de énfasis de pie de página">
            <a:extLst>
              <a:ext uri="{FF2B5EF4-FFF2-40B4-BE49-F238E27FC236}">
                <a16:creationId xmlns:a16="http://schemas.microsoft.com/office/drawing/2014/main" id="{CDA9F8EC-2836-4D7A-8BB2-6D1C849515C1}"/>
              </a:ext>
            </a:extLst>
          </p:cNvPr>
          <p:cNvSpPr/>
          <p:nvPr/>
        </p:nvSpPr>
        <p:spPr>
          <a:xfrm flipH="1">
            <a:off x="11549269" y="6356350"/>
            <a:ext cx="642731" cy="501650"/>
          </a:xfrm>
          <a:prstGeom prst="snip1Rect">
            <a:avLst/>
          </a:prstGeom>
          <a:gradFill>
            <a:gsLst>
              <a:gs pos="0">
                <a:srgbClr val="038B30">
                  <a:alpha val="70000"/>
                </a:srgbClr>
              </a:gs>
              <a:gs pos="50000">
                <a:srgbClr val="05EE55">
                  <a:alpha val="70000"/>
                </a:srgbClr>
              </a:gs>
              <a:gs pos="100000">
                <a:srgbClr val="C0F400">
                  <a:alpha val="7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solidFill>
                <a:schemeClr val="bg1"/>
              </a:solidFill>
            </a:endParaRPr>
          </a:p>
        </p:txBody>
      </p:sp>
      <p:sp>
        <p:nvSpPr>
          <p:cNvPr id="3" name="Marcador de número de diapositiva 2">
            <a:extLst>
              <a:ext uri="{FF2B5EF4-FFF2-40B4-BE49-F238E27FC236}">
                <a16:creationId xmlns:a16="http://schemas.microsoft.com/office/drawing/2014/main" id="{C25E833F-FD8B-46E5-BD16-A82D3EDA8554}"/>
              </a:ext>
            </a:extLst>
          </p:cNvPr>
          <p:cNvSpPr>
            <a:spLocks noGrp="1"/>
          </p:cNvSpPr>
          <p:nvPr>
            <p:ph type="sldNum" sz="quarter" idx="15"/>
          </p:nvPr>
        </p:nvSpPr>
        <p:spPr/>
        <p:txBody>
          <a:bodyPr rtlCol="0"/>
          <a:lstStyle/>
          <a:p>
            <a:pPr rtl="0"/>
            <a:fld id="{8C2E478F-E849-4A8C-AF1F-CBCC78A7CBFA}" type="slidenum">
              <a:rPr lang="es-ES" smtClean="0"/>
              <a:pPr rtl="0"/>
              <a:t>4</a:t>
            </a:fld>
            <a:endParaRPr lang="es-ES"/>
          </a:p>
        </p:txBody>
      </p:sp>
      <p:sp>
        <p:nvSpPr>
          <p:cNvPr id="17" name="CuadroTexto 16">
            <a:extLst>
              <a:ext uri="{FF2B5EF4-FFF2-40B4-BE49-F238E27FC236}">
                <a16:creationId xmlns:a16="http://schemas.microsoft.com/office/drawing/2014/main" id="{FF7E88EC-0FE1-4EBF-84C4-9684FCA5F5D3}"/>
              </a:ext>
            </a:extLst>
          </p:cNvPr>
          <p:cNvSpPr txBox="1"/>
          <p:nvPr/>
        </p:nvSpPr>
        <p:spPr>
          <a:xfrm>
            <a:off x="666492" y="1592439"/>
            <a:ext cx="5910470" cy="4247317"/>
          </a:xfrm>
          <a:prstGeom prst="rect">
            <a:avLst/>
          </a:prstGeom>
          <a:noFill/>
        </p:spPr>
        <p:txBody>
          <a:bodyPr wrap="square" rtlCol="0">
            <a:spAutoFit/>
          </a:bodyPr>
          <a:lstStyle/>
          <a:p>
            <a:pPr marL="342900" indent="-342900">
              <a:lnSpc>
                <a:spcPct val="150000"/>
              </a:lnSpc>
              <a:buAutoNum type="arabicPeriod"/>
            </a:pPr>
            <a:r>
              <a:rPr lang="es-MX" sz="2400" b="1" dirty="0">
                <a:solidFill>
                  <a:schemeClr val="bg1"/>
                </a:solidFill>
                <a:effectLst/>
                <a:latin typeface="Arial" panose="020B0604020202020204" pitchFamily="34" charset="0"/>
                <a:ea typeface="Calibri" panose="020F0502020204030204" pitchFamily="34" charset="0"/>
                <a:cs typeface="Arial" panose="020B0604020202020204" pitchFamily="34" charset="0"/>
              </a:rPr>
              <a:t>Investigación preliminar.</a:t>
            </a:r>
            <a:endParaRPr lang="es-MX" sz="2400" b="1" dirty="0">
              <a:solidFill>
                <a:schemeClr val="bg1"/>
              </a:solidFill>
              <a:latin typeface="Arial" panose="020B0604020202020204" pitchFamily="34" charset="0"/>
              <a:ea typeface="Calibri" panose="020F0502020204030204" pitchFamily="34" charset="0"/>
              <a:cs typeface="Arial" panose="020B0604020202020204" pitchFamily="34" charset="0"/>
            </a:endParaRPr>
          </a:p>
          <a:p>
            <a:pPr>
              <a:lnSpc>
                <a:spcPct val="150000"/>
              </a:lnSpc>
            </a:pPr>
            <a:endParaRPr lang="es-MX" sz="2400" b="1"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p>
            <a:pPr>
              <a:lnSpc>
                <a:spcPct val="150000"/>
              </a:lnSpc>
            </a:pPr>
            <a:r>
              <a:rPr lang="es-MX" sz="2400" b="1" dirty="0">
                <a:solidFill>
                  <a:schemeClr val="bg1"/>
                </a:solidFill>
                <a:effectLst/>
                <a:latin typeface="Arial" panose="020B0604020202020204" pitchFamily="34" charset="0"/>
                <a:ea typeface="Calibri" panose="020F0502020204030204" pitchFamily="34" charset="0"/>
                <a:cs typeface="Arial" panose="020B0604020202020204" pitchFamily="34" charset="0"/>
              </a:rPr>
              <a:t>2. Determinación de requerimientos.</a:t>
            </a:r>
          </a:p>
          <a:p>
            <a:pPr>
              <a:lnSpc>
                <a:spcPct val="150000"/>
              </a:lnSpc>
            </a:pPr>
            <a:endParaRPr lang="es-MX" sz="2400" b="1"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p>
            <a:pPr>
              <a:lnSpc>
                <a:spcPct val="150000"/>
              </a:lnSpc>
            </a:pPr>
            <a:endParaRPr lang="es-MX" sz="2400" b="1"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p>
            <a:pPr>
              <a:lnSpc>
                <a:spcPct val="150000"/>
              </a:lnSpc>
            </a:pPr>
            <a:r>
              <a:rPr lang="es-MX" sz="2400" b="1" dirty="0">
                <a:solidFill>
                  <a:schemeClr val="bg1"/>
                </a:solidFill>
                <a:effectLst/>
                <a:latin typeface="Arial" panose="020B0604020202020204" pitchFamily="34" charset="0"/>
                <a:ea typeface="Calibri" panose="020F0502020204030204" pitchFamily="34" charset="0"/>
                <a:cs typeface="Arial" panose="020B0604020202020204" pitchFamily="34" charset="0"/>
              </a:rPr>
              <a:t>3. Desarrollo de sistema prototipo.</a:t>
            </a:r>
            <a:endParaRPr lang="es-PA" sz="24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p>
            <a:endParaRPr lang="es-PA"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s-PA" dirty="0">
              <a:latin typeface="Calibri" panose="020F0502020204030204" pitchFamily="34" charset="0"/>
              <a:ea typeface="Calibri" panose="020F0502020204030204" pitchFamily="34" charset="0"/>
              <a:cs typeface="Times New Roman" panose="02020603050405020304" pitchFamily="18" charset="0"/>
            </a:endParaRPr>
          </a:p>
          <a:p>
            <a:endParaRPr lang="es-PA"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4" name="Elipse 23">
            <a:extLst>
              <a:ext uri="{FF2B5EF4-FFF2-40B4-BE49-F238E27FC236}">
                <a16:creationId xmlns:a16="http://schemas.microsoft.com/office/drawing/2014/main" id="{61D6EB4D-EFBA-4717-8B4A-D5EF15E843CB}"/>
              </a:ext>
            </a:extLst>
          </p:cNvPr>
          <p:cNvSpPr/>
          <p:nvPr/>
        </p:nvSpPr>
        <p:spPr>
          <a:xfrm>
            <a:off x="7517188" y="2260908"/>
            <a:ext cx="456478" cy="575998"/>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2000" b="1" dirty="0"/>
              <a:t>1</a:t>
            </a:r>
            <a:endParaRPr lang="es-PA" sz="2000" b="1" dirty="0"/>
          </a:p>
        </p:txBody>
      </p:sp>
      <p:sp>
        <p:nvSpPr>
          <p:cNvPr id="25" name="Elipse 24">
            <a:extLst>
              <a:ext uri="{FF2B5EF4-FFF2-40B4-BE49-F238E27FC236}">
                <a16:creationId xmlns:a16="http://schemas.microsoft.com/office/drawing/2014/main" id="{663EA31B-F74E-4106-9489-72C50D548CC8}"/>
              </a:ext>
            </a:extLst>
          </p:cNvPr>
          <p:cNvSpPr/>
          <p:nvPr/>
        </p:nvSpPr>
        <p:spPr>
          <a:xfrm>
            <a:off x="7629578" y="3933287"/>
            <a:ext cx="456478" cy="575998"/>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2000" b="1" dirty="0"/>
              <a:t>2</a:t>
            </a:r>
            <a:endParaRPr lang="es-PA" sz="2000" b="1" dirty="0"/>
          </a:p>
        </p:txBody>
      </p:sp>
      <p:sp>
        <p:nvSpPr>
          <p:cNvPr id="26" name="Elipse 25">
            <a:extLst>
              <a:ext uri="{FF2B5EF4-FFF2-40B4-BE49-F238E27FC236}">
                <a16:creationId xmlns:a16="http://schemas.microsoft.com/office/drawing/2014/main" id="{D3B95B97-6A16-468E-BC5A-3AB8998B1DF6}"/>
              </a:ext>
            </a:extLst>
          </p:cNvPr>
          <p:cNvSpPr/>
          <p:nvPr/>
        </p:nvSpPr>
        <p:spPr>
          <a:xfrm>
            <a:off x="8958822" y="4673475"/>
            <a:ext cx="456478" cy="575998"/>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2000" b="1" dirty="0"/>
              <a:t>3</a:t>
            </a:r>
            <a:endParaRPr lang="es-PA" sz="2000" b="1" dirty="0"/>
          </a:p>
        </p:txBody>
      </p:sp>
      <p:sp>
        <p:nvSpPr>
          <p:cNvPr id="28" name="Elipse 27">
            <a:extLst>
              <a:ext uri="{FF2B5EF4-FFF2-40B4-BE49-F238E27FC236}">
                <a16:creationId xmlns:a16="http://schemas.microsoft.com/office/drawing/2014/main" id="{37B92762-0C8D-4FF1-9233-23F321405BC2}"/>
              </a:ext>
            </a:extLst>
          </p:cNvPr>
          <p:cNvSpPr/>
          <p:nvPr/>
        </p:nvSpPr>
        <p:spPr>
          <a:xfrm>
            <a:off x="10243319" y="3822755"/>
            <a:ext cx="456478" cy="575998"/>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2000" b="1" dirty="0"/>
              <a:t>4</a:t>
            </a:r>
            <a:endParaRPr lang="es-PA" sz="2000" b="1" dirty="0"/>
          </a:p>
        </p:txBody>
      </p:sp>
      <p:sp>
        <p:nvSpPr>
          <p:cNvPr id="29" name="Elipse 28">
            <a:extLst>
              <a:ext uri="{FF2B5EF4-FFF2-40B4-BE49-F238E27FC236}">
                <a16:creationId xmlns:a16="http://schemas.microsoft.com/office/drawing/2014/main" id="{C1D4985B-4B28-429F-B4C4-6A0A8D67FB62}"/>
              </a:ext>
            </a:extLst>
          </p:cNvPr>
          <p:cNvSpPr/>
          <p:nvPr/>
        </p:nvSpPr>
        <p:spPr>
          <a:xfrm>
            <a:off x="10236374" y="2280369"/>
            <a:ext cx="456478" cy="575998"/>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2000" b="1" dirty="0"/>
              <a:t>5</a:t>
            </a:r>
            <a:endParaRPr lang="es-PA" sz="2000" b="1" dirty="0"/>
          </a:p>
        </p:txBody>
      </p:sp>
      <p:sp>
        <p:nvSpPr>
          <p:cNvPr id="30" name="Elipse 29">
            <a:extLst>
              <a:ext uri="{FF2B5EF4-FFF2-40B4-BE49-F238E27FC236}">
                <a16:creationId xmlns:a16="http://schemas.microsoft.com/office/drawing/2014/main" id="{C4F6CBFF-7229-46E7-828F-EFA253AB4317}"/>
              </a:ext>
            </a:extLst>
          </p:cNvPr>
          <p:cNvSpPr/>
          <p:nvPr/>
        </p:nvSpPr>
        <p:spPr>
          <a:xfrm>
            <a:off x="8992434" y="1416389"/>
            <a:ext cx="456478" cy="575998"/>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2000" b="1" dirty="0"/>
              <a:t>6</a:t>
            </a:r>
            <a:endParaRPr lang="es-PA" sz="2000" b="1" dirty="0"/>
          </a:p>
        </p:txBody>
      </p:sp>
      <p:sp>
        <p:nvSpPr>
          <p:cNvPr id="2" name="CuadroTexto 1">
            <a:extLst>
              <a:ext uri="{FF2B5EF4-FFF2-40B4-BE49-F238E27FC236}">
                <a16:creationId xmlns:a16="http://schemas.microsoft.com/office/drawing/2014/main" id="{9B56DDE8-04D7-4AFE-8DF9-32283451830C}"/>
              </a:ext>
            </a:extLst>
          </p:cNvPr>
          <p:cNvSpPr txBox="1"/>
          <p:nvPr/>
        </p:nvSpPr>
        <p:spPr>
          <a:xfrm>
            <a:off x="1053303" y="2143939"/>
            <a:ext cx="4813484" cy="646331"/>
          </a:xfrm>
          <a:prstGeom prst="rect">
            <a:avLst/>
          </a:prstGeom>
          <a:noFill/>
        </p:spPr>
        <p:txBody>
          <a:bodyPr wrap="square" rtlCol="0">
            <a:spAutoFit/>
          </a:bodyPr>
          <a:lstStyle/>
          <a:p>
            <a:r>
              <a:rPr lang="es-MX" sz="1800" b="1" dirty="0">
                <a:effectLst/>
                <a:latin typeface="Arial" panose="020B0604020202020204" pitchFamily="34" charset="0"/>
                <a:ea typeface="Calibri" panose="020F0502020204030204" pitchFamily="34" charset="0"/>
              </a:rPr>
              <a:t>La finalidad de la investigación preliminar evalúa las solicitudes de los proyectos. </a:t>
            </a:r>
            <a:endParaRPr lang="es-PA" b="1" dirty="0"/>
          </a:p>
        </p:txBody>
      </p:sp>
      <p:sp>
        <p:nvSpPr>
          <p:cNvPr id="27" name="CuadroTexto 26">
            <a:extLst>
              <a:ext uri="{FF2B5EF4-FFF2-40B4-BE49-F238E27FC236}">
                <a16:creationId xmlns:a16="http://schemas.microsoft.com/office/drawing/2014/main" id="{206E218E-8CA9-451A-A4F2-52E4E761D85A}"/>
              </a:ext>
            </a:extLst>
          </p:cNvPr>
          <p:cNvSpPr txBox="1"/>
          <p:nvPr/>
        </p:nvSpPr>
        <p:spPr>
          <a:xfrm>
            <a:off x="1053303" y="3235041"/>
            <a:ext cx="5260900" cy="923330"/>
          </a:xfrm>
          <a:prstGeom prst="rect">
            <a:avLst/>
          </a:prstGeom>
          <a:noFill/>
        </p:spPr>
        <p:txBody>
          <a:bodyPr wrap="square" rtlCol="0">
            <a:spAutoFit/>
          </a:bodyPr>
          <a:lstStyle/>
          <a:p>
            <a:r>
              <a:rPr lang="es-MX" sz="1800" b="1" dirty="0">
                <a:effectLst/>
                <a:latin typeface="Arial" panose="020B0604020202020204" pitchFamily="34" charset="0"/>
                <a:ea typeface="Calibri" panose="020F0502020204030204" pitchFamily="34" charset="0"/>
              </a:rPr>
              <a:t>En esta etapa se trata de reunir todas las necesidades de información que tienen las personas que piden la realización del sistema. </a:t>
            </a:r>
            <a:endParaRPr lang="es-PA" b="1" dirty="0"/>
          </a:p>
        </p:txBody>
      </p:sp>
      <p:sp>
        <p:nvSpPr>
          <p:cNvPr id="32" name="CuadroTexto 31">
            <a:extLst>
              <a:ext uri="{FF2B5EF4-FFF2-40B4-BE49-F238E27FC236}">
                <a16:creationId xmlns:a16="http://schemas.microsoft.com/office/drawing/2014/main" id="{B4738C28-2CAA-4897-8EA7-664E77EF4E1A}"/>
              </a:ext>
            </a:extLst>
          </p:cNvPr>
          <p:cNvSpPr txBox="1"/>
          <p:nvPr/>
        </p:nvSpPr>
        <p:spPr>
          <a:xfrm>
            <a:off x="1121935" y="4926307"/>
            <a:ext cx="4514741" cy="369332"/>
          </a:xfrm>
          <a:prstGeom prst="rect">
            <a:avLst/>
          </a:prstGeom>
          <a:noFill/>
        </p:spPr>
        <p:txBody>
          <a:bodyPr wrap="square" rtlCol="0">
            <a:spAutoFit/>
          </a:bodyPr>
          <a:lstStyle/>
          <a:p>
            <a:r>
              <a:rPr lang="es-MX" b="1" dirty="0">
                <a:latin typeface="Arial" panose="020B0604020202020204" pitchFamily="34" charset="0"/>
                <a:ea typeface="Calibri" panose="020F0502020204030204" pitchFamily="34" charset="0"/>
              </a:rPr>
              <a:t>Es la función de sistema final</a:t>
            </a:r>
            <a:r>
              <a:rPr lang="es-MX" sz="1800" b="1" dirty="0">
                <a:effectLst/>
                <a:latin typeface="Arial" panose="020B0604020202020204" pitchFamily="34" charset="0"/>
                <a:ea typeface="Calibri" panose="020F0502020204030204" pitchFamily="34" charset="0"/>
              </a:rPr>
              <a:t>. </a:t>
            </a:r>
            <a:endParaRPr lang="es-PA" b="1" dirty="0"/>
          </a:p>
        </p:txBody>
      </p:sp>
    </p:spTree>
    <p:extLst>
      <p:ext uri="{BB962C8B-B14F-4D97-AF65-F5344CB8AC3E}">
        <p14:creationId xmlns:p14="http://schemas.microsoft.com/office/powerpoint/2010/main" val="485328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Elipse 30">
            <a:extLst>
              <a:ext uri="{FF2B5EF4-FFF2-40B4-BE49-F238E27FC236}">
                <a16:creationId xmlns:a16="http://schemas.microsoft.com/office/drawing/2014/main" id="{D29A012E-6E7C-4AA3-81D3-AE64E2FC2A67}"/>
              </a:ext>
            </a:extLst>
          </p:cNvPr>
          <p:cNvSpPr/>
          <p:nvPr/>
        </p:nvSpPr>
        <p:spPr>
          <a:xfrm>
            <a:off x="7517188" y="1592439"/>
            <a:ext cx="3175663" cy="3324117"/>
          </a:xfrm>
          <a:prstGeom prst="ellipse">
            <a:avLst/>
          </a:prstGeom>
          <a:no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A"/>
          </a:p>
        </p:txBody>
      </p:sp>
      <p:sp>
        <p:nvSpPr>
          <p:cNvPr id="7" name="Título 6">
            <a:extLst>
              <a:ext uri="{FF2B5EF4-FFF2-40B4-BE49-F238E27FC236}">
                <a16:creationId xmlns:a16="http://schemas.microsoft.com/office/drawing/2014/main" id="{D5445F47-6D74-450C-BC16-998D2021AD78}"/>
              </a:ext>
            </a:extLst>
          </p:cNvPr>
          <p:cNvSpPr>
            <a:spLocks noGrp="1"/>
          </p:cNvSpPr>
          <p:nvPr>
            <p:ph type="title"/>
          </p:nvPr>
        </p:nvSpPr>
        <p:spPr>
          <a:xfrm>
            <a:off x="609136" y="502347"/>
            <a:ext cx="5138057" cy="979308"/>
          </a:xfrm>
        </p:spPr>
        <p:txBody>
          <a:bodyPr rtlCol="0">
            <a:normAutofit/>
          </a:bodyPr>
          <a:lstStyle/>
          <a:p>
            <a:r>
              <a:rPr lang="es-MX" sz="2400" b="1" dirty="0">
                <a:effectLst/>
                <a:latin typeface="Arial" panose="020B0604020202020204" pitchFamily="34" charset="0"/>
                <a:ea typeface="Calibri" panose="020F0502020204030204" pitchFamily="34" charset="0"/>
                <a:cs typeface="Times New Roman" panose="02020603050405020304" pitchFamily="18" charset="0"/>
              </a:rPr>
              <a:t>El ciclo de vida del desarrollo de sistemas</a:t>
            </a:r>
            <a:endParaRPr lang="es-ES" sz="4000" dirty="0"/>
          </a:p>
        </p:txBody>
      </p:sp>
      <p:sp>
        <p:nvSpPr>
          <p:cNvPr id="10" name="Rectángulo: Una sola esquina cortada 9" descr="Cuadro de énfasis de pie de página">
            <a:extLst>
              <a:ext uri="{FF2B5EF4-FFF2-40B4-BE49-F238E27FC236}">
                <a16:creationId xmlns:a16="http://schemas.microsoft.com/office/drawing/2014/main" id="{CDA9F8EC-2836-4D7A-8BB2-6D1C849515C1}"/>
              </a:ext>
            </a:extLst>
          </p:cNvPr>
          <p:cNvSpPr/>
          <p:nvPr/>
        </p:nvSpPr>
        <p:spPr>
          <a:xfrm flipH="1">
            <a:off x="11549269" y="6356350"/>
            <a:ext cx="642731" cy="501650"/>
          </a:xfrm>
          <a:prstGeom prst="snip1Rect">
            <a:avLst/>
          </a:prstGeom>
          <a:gradFill>
            <a:gsLst>
              <a:gs pos="0">
                <a:srgbClr val="038B30">
                  <a:alpha val="70000"/>
                </a:srgbClr>
              </a:gs>
              <a:gs pos="50000">
                <a:srgbClr val="05EE55">
                  <a:alpha val="70000"/>
                </a:srgbClr>
              </a:gs>
              <a:gs pos="100000">
                <a:srgbClr val="C0F400">
                  <a:alpha val="7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solidFill>
                <a:schemeClr val="bg1"/>
              </a:solidFill>
            </a:endParaRPr>
          </a:p>
        </p:txBody>
      </p:sp>
      <p:sp>
        <p:nvSpPr>
          <p:cNvPr id="3" name="Marcador de número de diapositiva 2">
            <a:extLst>
              <a:ext uri="{FF2B5EF4-FFF2-40B4-BE49-F238E27FC236}">
                <a16:creationId xmlns:a16="http://schemas.microsoft.com/office/drawing/2014/main" id="{C25E833F-FD8B-46E5-BD16-A82D3EDA8554}"/>
              </a:ext>
            </a:extLst>
          </p:cNvPr>
          <p:cNvSpPr>
            <a:spLocks noGrp="1"/>
          </p:cNvSpPr>
          <p:nvPr>
            <p:ph type="sldNum" sz="quarter" idx="15"/>
          </p:nvPr>
        </p:nvSpPr>
        <p:spPr/>
        <p:txBody>
          <a:bodyPr rtlCol="0"/>
          <a:lstStyle/>
          <a:p>
            <a:pPr rtl="0"/>
            <a:fld id="{8C2E478F-E849-4A8C-AF1F-CBCC78A7CBFA}" type="slidenum">
              <a:rPr lang="es-ES" smtClean="0"/>
              <a:pPr rtl="0"/>
              <a:t>5</a:t>
            </a:fld>
            <a:endParaRPr lang="es-ES"/>
          </a:p>
        </p:txBody>
      </p:sp>
      <p:sp>
        <p:nvSpPr>
          <p:cNvPr id="17" name="CuadroTexto 16">
            <a:extLst>
              <a:ext uri="{FF2B5EF4-FFF2-40B4-BE49-F238E27FC236}">
                <a16:creationId xmlns:a16="http://schemas.microsoft.com/office/drawing/2014/main" id="{FF7E88EC-0FE1-4EBF-84C4-9684FCA5F5D3}"/>
              </a:ext>
            </a:extLst>
          </p:cNvPr>
          <p:cNvSpPr txBox="1"/>
          <p:nvPr/>
        </p:nvSpPr>
        <p:spPr>
          <a:xfrm>
            <a:off x="751619" y="1976095"/>
            <a:ext cx="5910470" cy="3693319"/>
          </a:xfrm>
          <a:prstGeom prst="rect">
            <a:avLst/>
          </a:prstGeom>
          <a:noFill/>
        </p:spPr>
        <p:txBody>
          <a:bodyPr wrap="square" rtlCol="0">
            <a:spAutoFit/>
          </a:bodyPr>
          <a:lstStyle/>
          <a:p>
            <a:pPr>
              <a:lnSpc>
                <a:spcPct val="150000"/>
              </a:lnSpc>
            </a:pPr>
            <a:r>
              <a:rPr lang="es-MX" sz="2400" b="1" dirty="0">
                <a:solidFill>
                  <a:schemeClr val="bg1"/>
                </a:solidFill>
                <a:effectLst/>
                <a:latin typeface="Arial" panose="020B0604020202020204" pitchFamily="34" charset="0"/>
                <a:ea typeface="Calibri" panose="020F0502020204030204" pitchFamily="34" charset="0"/>
                <a:cs typeface="Arial" panose="020B0604020202020204" pitchFamily="34" charset="0"/>
              </a:rPr>
              <a:t>4. Diseño de sistema.</a:t>
            </a:r>
          </a:p>
          <a:p>
            <a:pPr>
              <a:lnSpc>
                <a:spcPct val="150000"/>
              </a:lnSpc>
            </a:pPr>
            <a:endParaRPr lang="es-PA" sz="24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p>
            <a:pPr>
              <a:lnSpc>
                <a:spcPct val="150000"/>
              </a:lnSpc>
            </a:pPr>
            <a:r>
              <a:rPr lang="es-MX" sz="2400" b="1" dirty="0">
                <a:solidFill>
                  <a:schemeClr val="bg1"/>
                </a:solidFill>
                <a:effectLst/>
                <a:latin typeface="Arial" panose="020B0604020202020204" pitchFamily="34" charset="0"/>
                <a:ea typeface="Calibri" panose="020F0502020204030204" pitchFamily="34" charset="0"/>
                <a:cs typeface="Arial" panose="020B0604020202020204" pitchFamily="34" charset="0"/>
              </a:rPr>
              <a:t>5. Desarrollo de software.</a:t>
            </a:r>
          </a:p>
          <a:p>
            <a:pPr>
              <a:lnSpc>
                <a:spcPct val="150000"/>
              </a:lnSpc>
            </a:pPr>
            <a:endParaRPr lang="es-PA" sz="24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p>
            <a:pPr>
              <a:lnSpc>
                <a:spcPct val="150000"/>
              </a:lnSpc>
            </a:pPr>
            <a:r>
              <a:rPr lang="es-MX" sz="2400" b="1" dirty="0">
                <a:solidFill>
                  <a:schemeClr val="bg1"/>
                </a:solidFill>
                <a:effectLst/>
                <a:latin typeface="Arial" panose="020B0604020202020204" pitchFamily="34" charset="0"/>
                <a:ea typeface="Calibri" panose="020F0502020204030204" pitchFamily="34" charset="0"/>
                <a:cs typeface="Arial" panose="020B0604020202020204" pitchFamily="34" charset="0"/>
              </a:rPr>
              <a:t>6. Prueba de los sistemas.</a:t>
            </a:r>
          </a:p>
          <a:p>
            <a:pPr>
              <a:lnSpc>
                <a:spcPct val="150000"/>
              </a:lnSpc>
            </a:pPr>
            <a:endParaRPr lang="es-PA" sz="24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p>
            <a:endParaRPr lang="es-PA"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4" name="Elipse 23">
            <a:extLst>
              <a:ext uri="{FF2B5EF4-FFF2-40B4-BE49-F238E27FC236}">
                <a16:creationId xmlns:a16="http://schemas.microsoft.com/office/drawing/2014/main" id="{61D6EB4D-EFBA-4717-8B4A-D5EF15E843CB}"/>
              </a:ext>
            </a:extLst>
          </p:cNvPr>
          <p:cNvSpPr/>
          <p:nvPr/>
        </p:nvSpPr>
        <p:spPr>
          <a:xfrm>
            <a:off x="7517188" y="2260908"/>
            <a:ext cx="456478" cy="575998"/>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2000" b="1" dirty="0"/>
              <a:t>1</a:t>
            </a:r>
            <a:endParaRPr lang="es-PA" sz="2000" b="1" dirty="0"/>
          </a:p>
        </p:txBody>
      </p:sp>
      <p:sp>
        <p:nvSpPr>
          <p:cNvPr id="25" name="Elipse 24">
            <a:extLst>
              <a:ext uri="{FF2B5EF4-FFF2-40B4-BE49-F238E27FC236}">
                <a16:creationId xmlns:a16="http://schemas.microsoft.com/office/drawing/2014/main" id="{663EA31B-F74E-4106-9489-72C50D548CC8}"/>
              </a:ext>
            </a:extLst>
          </p:cNvPr>
          <p:cNvSpPr/>
          <p:nvPr/>
        </p:nvSpPr>
        <p:spPr>
          <a:xfrm>
            <a:off x="7629578" y="3933287"/>
            <a:ext cx="456478" cy="575998"/>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2000" b="1" dirty="0"/>
              <a:t>2</a:t>
            </a:r>
            <a:endParaRPr lang="es-PA" sz="2000" b="1" dirty="0"/>
          </a:p>
        </p:txBody>
      </p:sp>
      <p:sp>
        <p:nvSpPr>
          <p:cNvPr id="26" name="Elipse 25">
            <a:extLst>
              <a:ext uri="{FF2B5EF4-FFF2-40B4-BE49-F238E27FC236}">
                <a16:creationId xmlns:a16="http://schemas.microsoft.com/office/drawing/2014/main" id="{D3B95B97-6A16-468E-BC5A-3AB8998B1DF6}"/>
              </a:ext>
            </a:extLst>
          </p:cNvPr>
          <p:cNvSpPr/>
          <p:nvPr/>
        </p:nvSpPr>
        <p:spPr>
          <a:xfrm>
            <a:off x="8958822" y="4673475"/>
            <a:ext cx="456478" cy="575998"/>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2000" b="1" dirty="0"/>
              <a:t>3</a:t>
            </a:r>
            <a:endParaRPr lang="es-PA" sz="2000" b="1" dirty="0"/>
          </a:p>
        </p:txBody>
      </p:sp>
      <p:sp>
        <p:nvSpPr>
          <p:cNvPr id="28" name="Elipse 27">
            <a:extLst>
              <a:ext uri="{FF2B5EF4-FFF2-40B4-BE49-F238E27FC236}">
                <a16:creationId xmlns:a16="http://schemas.microsoft.com/office/drawing/2014/main" id="{37B92762-0C8D-4FF1-9233-23F321405BC2}"/>
              </a:ext>
            </a:extLst>
          </p:cNvPr>
          <p:cNvSpPr/>
          <p:nvPr/>
        </p:nvSpPr>
        <p:spPr>
          <a:xfrm>
            <a:off x="10243319" y="3822755"/>
            <a:ext cx="456478" cy="575998"/>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2000" b="1" dirty="0"/>
              <a:t>4</a:t>
            </a:r>
            <a:endParaRPr lang="es-PA" sz="2000" b="1" dirty="0"/>
          </a:p>
        </p:txBody>
      </p:sp>
      <p:sp>
        <p:nvSpPr>
          <p:cNvPr id="29" name="Elipse 28">
            <a:extLst>
              <a:ext uri="{FF2B5EF4-FFF2-40B4-BE49-F238E27FC236}">
                <a16:creationId xmlns:a16="http://schemas.microsoft.com/office/drawing/2014/main" id="{C1D4985B-4B28-429F-B4C4-6A0A8D67FB62}"/>
              </a:ext>
            </a:extLst>
          </p:cNvPr>
          <p:cNvSpPr/>
          <p:nvPr/>
        </p:nvSpPr>
        <p:spPr>
          <a:xfrm>
            <a:off x="10236374" y="2280369"/>
            <a:ext cx="456478" cy="575998"/>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2000" b="1" dirty="0"/>
              <a:t>5</a:t>
            </a:r>
            <a:endParaRPr lang="es-PA" sz="2000" b="1" dirty="0"/>
          </a:p>
        </p:txBody>
      </p:sp>
      <p:sp>
        <p:nvSpPr>
          <p:cNvPr id="30" name="Elipse 29">
            <a:extLst>
              <a:ext uri="{FF2B5EF4-FFF2-40B4-BE49-F238E27FC236}">
                <a16:creationId xmlns:a16="http://schemas.microsoft.com/office/drawing/2014/main" id="{C4F6CBFF-7229-46E7-828F-EFA253AB4317}"/>
              </a:ext>
            </a:extLst>
          </p:cNvPr>
          <p:cNvSpPr/>
          <p:nvPr/>
        </p:nvSpPr>
        <p:spPr>
          <a:xfrm>
            <a:off x="8992434" y="1416389"/>
            <a:ext cx="456478" cy="575998"/>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2000" b="1" dirty="0"/>
              <a:t>6</a:t>
            </a:r>
            <a:endParaRPr lang="es-PA" sz="2000" b="1" dirty="0"/>
          </a:p>
        </p:txBody>
      </p:sp>
      <p:sp>
        <p:nvSpPr>
          <p:cNvPr id="2" name="CuadroTexto 1">
            <a:extLst>
              <a:ext uri="{FF2B5EF4-FFF2-40B4-BE49-F238E27FC236}">
                <a16:creationId xmlns:a16="http://schemas.microsoft.com/office/drawing/2014/main" id="{58A28B19-1A57-42BA-9F07-2A41905B474B}"/>
              </a:ext>
            </a:extLst>
          </p:cNvPr>
          <p:cNvSpPr txBox="1"/>
          <p:nvPr/>
        </p:nvSpPr>
        <p:spPr>
          <a:xfrm>
            <a:off x="1049761" y="2460762"/>
            <a:ext cx="4419823" cy="646331"/>
          </a:xfrm>
          <a:prstGeom prst="rect">
            <a:avLst/>
          </a:prstGeom>
          <a:noFill/>
        </p:spPr>
        <p:txBody>
          <a:bodyPr wrap="square" rtlCol="0">
            <a:spAutoFit/>
          </a:bodyPr>
          <a:lstStyle/>
          <a:p>
            <a:r>
              <a:rPr lang="es-ES" b="1" dirty="0">
                <a:latin typeface="Arial" panose="020B0604020202020204" pitchFamily="34" charset="0"/>
                <a:cs typeface="Arial" panose="020B0604020202020204" pitchFamily="34" charset="0"/>
              </a:rPr>
              <a:t>Elemento que cumple lo requerimiento del sistema.</a:t>
            </a:r>
            <a:endParaRPr lang="es-PA" b="1" dirty="0">
              <a:latin typeface="Arial" panose="020B0604020202020204" pitchFamily="34" charset="0"/>
              <a:cs typeface="Arial" panose="020B0604020202020204" pitchFamily="34" charset="0"/>
            </a:endParaRPr>
          </a:p>
        </p:txBody>
      </p:sp>
      <p:sp>
        <p:nvSpPr>
          <p:cNvPr id="27" name="CuadroTexto 26">
            <a:extLst>
              <a:ext uri="{FF2B5EF4-FFF2-40B4-BE49-F238E27FC236}">
                <a16:creationId xmlns:a16="http://schemas.microsoft.com/office/drawing/2014/main" id="{340EDDD0-3ECC-41AC-AD3C-AB14C161DA7D}"/>
              </a:ext>
            </a:extLst>
          </p:cNvPr>
          <p:cNvSpPr txBox="1"/>
          <p:nvPr/>
        </p:nvSpPr>
        <p:spPr>
          <a:xfrm>
            <a:off x="1072108" y="3646155"/>
            <a:ext cx="4419823" cy="646331"/>
          </a:xfrm>
          <a:prstGeom prst="rect">
            <a:avLst/>
          </a:prstGeom>
          <a:noFill/>
        </p:spPr>
        <p:txBody>
          <a:bodyPr wrap="square" rtlCol="0">
            <a:spAutoFit/>
          </a:bodyPr>
          <a:lstStyle/>
          <a:p>
            <a:r>
              <a:rPr lang="es-MX" sz="1800" b="1" dirty="0">
                <a:effectLst/>
                <a:latin typeface="Arial" panose="020B0604020202020204" pitchFamily="34" charset="0"/>
                <a:ea typeface="Calibri" panose="020F0502020204030204" pitchFamily="34" charset="0"/>
              </a:rPr>
              <a:t>Los desarrollos del software pueden instalar o modificar. </a:t>
            </a:r>
            <a:endParaRPr lang="es-PA" b="1" dirty="0">
              <a:latin typeface="Arial" panose="020B0604020202020204" pitchFamily="34" charset="0"/>
              <a:cs typeface="Arial" panose="020B0604020202020204" pitchFamily="34" charset="0"/>
            </a:endParaRPr>
          </a:p>
        </p:txBody>
      </p:sp>
      <p:sp>
        <p:nvSpPr>
          <p:cNvPr id="32" name="CuadroTexto 31">
            <a:extLst>
              <a:ext uri="{FF2B5EF4-FFF2-40B4-BE49-F238E27FC236}">
                <a16:creationId xmlns:a16="http://schemas.microsoft.com/office/drawing/2014/main" id="{A958D76C-C012-4661-8001-194411DF5205}"/>
              </a:ext>
            </a:extLst>
          </p:cNvPr>
          <p:cNvSpPr txBox="1"/>
          <p:nvPr/>
        </p:nvSpPr>
        <p:spPr>
          <a:xfrm>
            <a:off x="1127448" y="4749680"/>
            <a:ext cx="4419823" cy="646331"/>
          </a:xfrm>
          <a:prstGeom prst="rect">
            <a:avLst/>
          </a:prstGeom>
          <a:noFill/>
        </p:spPr>
        <p:txBody>
          <a:bodyPr wrap="square" rtlCol="0">
            <a:spAutoFit/>
          </a:bodyPr>
          <a:lstStyle/>
          <a:p>
            <a:r>
              <a:rPr lang="es-MX" b="1" dirty="0">
                <a:latin typeface="Arial" panose="020B0604020202020204" pitchFamily="34" charset="0"/>
                <a:cs typeface="Arial" panose="020B0604020202020204" pitchFamily="34" charset="0"/>
              </a:rPr>
              <a:t>Forma experimental para el correcto funcionamiento del sistema.</a:t>
            </a:r>
            <a:endParaRPr lang="es-PA"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561103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1" name="Grupo 30">
            <a:extLst>
              <a:ext uri="{FF2B5EF4-FFF2-40B4-BE49-F238E27FC236}">
                <a16:creationId xmlns:a16="http://schemas.microsoft.com/office/drawing/2014/main" id="{CDA17D7C-7C63-439C-8B50-C9B0F0F9AAF7}"/>
              </a:ext>
              <a:ext uri="{C183D7F6-B498-43B3-948B-1728B52AA6E4}">
                <adec:decorative xmlns:adec="http://schemas.microsoft.com/office/drawing/2017/decorative" val="1"/>
              </a:ext>
            </a:extLst>
          </p:cNvPr>
          <p:cNvGrpSpPr/>
          <p:nvPr/>
        </p:nvGrpSpPr>
        <p:grpSpPr>
          <a:xfrm flipH="1">
            <a:off x="4115986" y="261850"/>
            <a:ext cx="7433283" cy="5995838"/>
            <a:chOff x="252031" y="391887"/>
            <a:chExt cx="7433283" cy="6215741"/>
          </a:xfrm>
        </p:grpSpPr>
        <p:sp>
          <p:nvSpPr>
            <p:cNvPr id="33" name="Rectángulo 32">
              <a:extLst>
                <a:ext uri="{FF2B5EF4-FFF2-40B4-BE49-F238E27FC236}">
                  <a16:creationId xmlns:a16="http://schemas.microsoft.com/office/drawing/2014/main" id="{C0DB13C1-B4FB-4D33-A199-5BB34983AB47}"/>
                </a:ext>
                <a:ext uri="{C183D7F6-B498-43B3-948B-1728B52AA6E4}">
                  <adec:decorative xmlns:adec="http://schemas.microsoft.com/office/drawing/2017/decorative" val="1"/>
                </a:ext>
              </a:extLst>
            </p:cNvPr>
            <p:cNvSpPr/>
            <p:nvPr userDrawn="1"/>
          </p:nvSpPr>
          <p:spPr>
            <a:xfrm>
              <a:off x="979713" y="1181214"/>
              <a:ext cx="6117771" cy="5426414"/>
            </a:xfrm>
            <a:prstGeom prst="rect">
              <a:avLst/>
            </a:prstGeom>
            <a:gradFill>
              <a:gsLst>
                <a:gs pos="0">
                  <a:srgbClr val="038B30">
                    <a:alpha val="70000"/>
                  </a:srgbClr>
                </a:gs>
                <a:gs pos="100000">
                  <a:srgbClr val="C0F400">
                    <a:alpha val="70000"/>
                  </a:srgbClr>
                </a:gs>
                <a:gs pos="50000">
                  <a:srgbClr val="05EE55">
                    <a:alpha val="70000"/>
                  </a:srgbClr>
                </a:gs>
              </a:gsLst>
              <a:lin ang="162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dirty="0"/>
            </a:p>
          </p:txBody>
        </p:sp>
        <p:sp>
          <p:nvSpPr>
            <p:cNvPr id="32" name="Rectángulo 31">
              <a:extLst>
                <a:ext uri="{FF2B5EF4-FFF2-40B4-BE49-F238E27FC236}">
                  <a16:creationId xmlns:a16="http://schemas.microsoft.com/office/drawing/2014/main" id="{32FD79E9-DA87-4AE3-AB4F-454E8B1C7E28}"/>
                </a:ext>
                <a:ext uri="{C183D7F6-B498-43B3-948B-1728B52AA6E4}">
                  <adec:decorative xmlns:adec="http://schemas.microsoft.com/office/drawing/2017/decorative" val="1"/>
                </a:ext>
              </a:extLst>
            </p:cNvPr>
            <p:cNvSpPr/>
            <p:nvPr userDrawn="1"/>
          </p:nvSpPr>
          <p:spPr>
            <a:xfrm>
              <a:off x="609600" y="391887"/>
              <a:ext cx="7075714" cy="5878284"/>
            </a:xfrm>
            <a:prstGeom prst="rect">
              <a:avLst/>
            </a:prstGeom>
            <a:noFill/>
            <a:ln w="1270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sp>
          <p:nvSpPr>
            <p:cNvPr id="34" name="Rectángulo 33">
              <a:extLst>
                <a:ext uri="{FF2B5EF4-FFF2-40B4-BE49-F238E27FC236}">
                  <a16:creationId xmlns:a16="http://schemas.microsoft.com/office/drawing/2014/main" id="{97CAE694-E5D7-45D8-80CE-4067B6610E53}"/>
                </a:ext>
                <a:ext uri="{C183D7F6-B498-43B3-948B-1728B52AA6E4}">
                  <adec:decorative xmlns:adec="http://schemas.microsoft.com/office/drawing/2017/decorative" val="1"/>
                </a:ext>
              </a:extLst>
            </p:cNvPr>
            <p:cNvSpPr/>
            <p:nvPr userDrawn="1"/>
          </p:nvSpPr>
          <p:spPr>
            <a:xfrm>
              <a:off x="252031" y="655467"/>
              <a:ext cx="6475341" cy="5701790"/>
            </a:xfrm>
            <a:prstGeom prst="rect">
              <a:avLst/>
            </a:prstGeom>
            <a:solidFill>
              <a:srgbClr val="2F33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grpSp>
      <p:sp>
        <p:nvSpPr>
          <p:cNvPr id="7" name="Título 6">
            <a:extLst>
              <a:ext uri="{FF2B5EF4-FFF2-40B4-BE49-F238E27FC236}">
                <a16:creationId xmlns:a16="http://schemas.microsoft.com/office/drawing/2014/main" id="{D5445F47-6D74-450C-BC16-998D2021AD78}"/>
              </a:ext>
            </a:extLst>
          </p:cNvPr>
          <p:cNvSpPr>
            <a:spLocks noGrp="1"/>
          </p:cNvSpPr>
          <p:nvPr>
            <p:ph type="title"/>
          </p:nvPr>
        </p:nvSpPr>
        <p:spPr>
          <a:xfrm>
            <a:off x="5235555" y="600312"/>
            <a:ext cx="6718144" cy="573989"/>
          </a:xfrm>
        </p:spPr>
        <p:txBody>
          <a:bodyPr rtlCol="0"/>
          <a:lstStyle/>
          <a:p>
            <a:pPr rtl="0"/>
            <a:r>
              <a:rPr lang="es-419" sz="2400" b="1" dirty="0">
                <a:effectLst/>
                <a:latin typeface="Arial" panose="020B0604020202020204" pitchFamily="34" charset="0"/>
                <a:ea typeface="Times New Roman" panose="02020603050405020304" pitchFamily="18" charset="0"/>
              </a:rPr>
              <a:t>Metodología para el Desarrollo de Sistemas de Información</a:t>
            </a:r>
            <a:r>
              <a:rPr lang="es-ES" sz="2400" b="1" dirty="0">
                <a:effectLst/>
                <a:latin typeface="Arial" panose="020B0604020202020204" pitchFamily="34" charset="0"/>
                <a:ea typeface="Times New Roman" panose="02020603050405020304" pitchFamily="18" charset="0"/>
              </a:rPr>
              <a:t>.</a:t>
            </a:r>
            <a:endParaRPr lang="es-ES" sz="4000" dirty="0"/>
          </a:p>
        </p:txBody>
      </p:sp>
      <p:sp>
        <p:nvSpPr>
          <p:cNvPr id="9" name="Marcador de texto 8">
            <a:extLst>
              <a:ext uri="{FF2B5EF4-FFF2-40B4-BE49-F238E27FC236}">
                <a16:creationId xmlns:a16="http://schemas.microsoft.com/office/drawing/2014/main" id="{4744B28E-5E14-4A77-AD4F-C979905862BF}"/>
              </a:ext>
            </a:extLst>
          </p:cNvPr>
          <p:cNvSpPr>
            <a:spLocks noGrp="1"/>
          </p:cNvSpPr>
          <p:nvPr>
            <p:ph type="body" idx="13"/>
          </p:nvPr>
        </p:nvSpPr>
        <p:spPr>
          <a:xfrm>
            <a:off x="5355771" y="1709471"/>
            <a:ext cx="2131707" cy="493826"/>
          </a:xfrm>
        </p:spPr>
        <p:txBody>
          <a:bodyPr rtlCol="0"/>
          <a:lstStyle/>
          <a:p>
            <a:r>
              <a:rPr lang="es-419" b="1" dirty="0">
                <a:effectLst/>
                <a:latin typeface="Arial" panose="020B0604020202020204" pitchFamily="34" charset="0"/>
                <a:ea typeface="Times New Roman" panose="02020603050405020304" pitchFamily="18" charset="0"/>
                <a:cs typeface="Times New Roman" panose="02020603050405020304" pitchFamily="18" charset="0"/>
              </a:rPr>
              <a:t>Objetivos:</a:t>
            </a:r>
            <a:endParaRPr lang="es-ES" dirty="0"/>
          </a:p>
        </p:txBody>
      </p:sp>
      <p:sp>
        <p:nvSpPr>
          <p:cNvPr id="4" name="Marcador de contenido 3">
            <a:extLst>
              <a:ext uri="{FF2B5EF4-FFF2-40B4-BE49-F238E27FC236}">
                <a16:creationId xmlns:a16="http://schemas.microsoft.com/office/drawing/2014/main" id="{2885A4AC-9AA0-4EFF-8162-609223BF5D70}"/>
              </a:ext>
            </a:extLst>
          </p:cNvPr>
          <p:cNvSpPr>
            <a:spLocks noGrp="1"/>
          </p:cNvSpPr>
          <p:nvPr>
            <p:ph idx="1"/>
          </p:nvPr>
        </p:nvSpPr>
        <p:spPr>
          <a:xfrm>
            <a:off x="5510539" y="2438399"/>
            <a:ext cx="6117771" cy="4075636"/>
          </a:xfrm>
        </p:spPr>
        <p:txBody>
          <a:bodyPr rtlCol="0">
            <a:normAutofit/>
          </a:bodyPr>
          <a:lstStyle/>
          <a:p>
            <a:pPr marL="342900" lvl="0" indent="-342900" algn="just" fontAlgn="base">
              <a:lnSpc>
                <a:spcPct val="107000"/>
              </a:lnSpc>
              <a:spcAft>
                <a:spcPts val="800"/>
              </a:spcAft>
              <a:buSzPts val="1000"/>
              <a:buFont typeface="Wingdings" panose="05000000000000000000" pitchFamily="2" charset="2"/>
              <a:buChar char=""/>
              <a:tabLst>
                <a:tab pos="457200" algn="l"/>
              </a:tabLst>
            </a:pPr>
            <a:r>
              <a:rPr lang="es-419" sz="1800" dirty="0">
                <a:effectLst/>
                <a:latin typeface="Arial" panose="020B0604020202020204" pitchFamily="34" charset="0"/>
                <a:ea typeface="Times New Roman" panose="02020603050405020304" pitchFamily="18" charset="0"/>
                <a:cs typeface="Times New Roman" panose="02020603050405020304" pitchFamily="18" charset="0"/>
              </a:rPr>
              <a:t>Definir actividades a llevarse a cabo en un Proyecto de S.I.</a:t>
            </a:r>
            <a:endParaRPr lang="es-PA"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fontAlgn="base">
              <a:lnSpc>
                <a:spcPct val="107000"/>
              </a:lnSpc>
              <a:spcAft>
                <a:spcPts val="800"/>
              </a:spcAft>
              <a:buSzPts val="1000"/>
              <a:buFont typeface="Wingdings" panose="05000000000000000000" pitchFamily="2" charset="2"/>
              <a:buChar char=""/>
              <a:tabLst>
                <a:tab pos="457200" algn="l"/>
              </a:tabLst>
            </a:pPr>
            <a:r>
              <a:rPr lang="es-419" sz="1800" dirty="0">
                <a:effectLst/>
                <a:latin typeface="Arial" panose="020B0604020202020204" pitchFamily="34" charset="0"/>
                <a:ea typeface="Times New Roman" panose="02020603050405020304" pitchFamily="18" charset="0"/>
                <a:cs typeface="Times New Roman" panose="02020603050405020304" pitchFamily="18" charset="0"/>
              </a:rPr>
              <a:t>Unificar criterios en la organización para el desarrollo de S.I.</a:t>
            </a:r>
            <a:endParaRPr lang="es-PA"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fontAlgn="base">
              <a:lnSpc>
                <a:spcPct val="107000"/>
              </a:lnSpc>
              <a:spcAft>
                <a:spcPts val="800"/>
              </a:spcAft>
              <a:buSzPts val="1000"/>
              <a:buFont typeface="Wingdings" panose="05000000000000000000" pitchFamily="2" charset="2"/>
              <a:buChar char=""/>
              <a:tabLst>
                <a:tab pos="457200" algn="l"/>
              </a:tabLst>
            </a:pPr>
            <a:r>
              <a:rPr lang="es-419" sz="1800" dirty="0">
                <a:effectLst/>
                <a:latin typeface="Arial" panose="020B0604020202020204" pitchFamily="34" charset="0"/>
                <a:ea typeface="Times New Roman" panose="02020603050405020304" pitchFamily="18" charset="0"/>
                <a:cs typeface="Times New Roman" panose="02020603050405020304" pitchFamily="18" charset="0"/>
              </a:rPr>
              <a:t>Proporcionar puntos de control y revisión</a:t>
            </a:r>
            <a:endParaRPr lang="es-PA"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fontAlgn="base">
              <a:lnSpc>
                <a:spcPct val="107000"/>
              </a:lnSpc>
              <a:spcAft>
                <a:spcPts val="800"/>
              </a:spcAft>
              <a:buSzPts val="1000"/>
              <a:buFont typeface="Wingdings" panose="05000000000000000000" pitchFamily="2" charset="2"/>
              <a:buChar char=""/>
              <a:tabLst>
                <a:tab pos="457200" algn="l"/>
              </a:tabLst>
            </a:pPr>
            <a:r>
              <a:rPr lang="es-419" sz="1800" dirty="0">
                <a:effectLst/>
                <a:latin typeface="Arial" panose="020B0604020202020204" pitchFamily="34" charset="0"/>
                <a:ea typeface="Times New Roman" panose="02020603050405020304" pitchFamily="18" charset="0"/>
                <a:cs typeface="Times New Roman" panose="02020603050405020304" pitchFamily="18" charset="0"/>
              </a:rPr>
              <a:t>Asegurar la uniformidad y calidad tanto del desarrollo como del sistema en sí.</a:t>
            </a:r>
            <a:endParaRPr lang="es-PA"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fontAlgn="base">
              <a:lnSpc>
                <a:spcPct val="107000"/>
              </a:lnSpc>
              <a:spcAft>
                <a:spcPts val="800"/>
              </a:spcAft>
              <a:buSzPts val="1000"/>
              <a:buFont typeface="Wingdings" panose="05000000000000000000" pitchFamily="2" charset="2"/>
              <a:buChar char=""/>
              <a:tabLst>
                <a:tab pos="457200" algn="l"/>
              </a:tabLst>
            </a:pPr>
            <a:r>
              <a:rPr lang="es-419" sz="1800" dirty="0">
                <a:effectLst/>
                <a:latin typeface="Arial" panose="020B0604020202020204" pitchFamily="34" charset="0"/>
                <a:ea typeface="Times New Roman" panose="02020603050405020304" pitchFamily="18" charset="0"/>
                <a:cs typeface="Times New Roman" panose="02020603050405020304" pitchFamily="18" charset="0"/>
              </a:rPr>
              <a:t>Satisfacer las necesidades de los usuarios del sistema.</a:t>
            </a:r>
            <a:endParaRPr lang="es-PA"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rtl="0">
              <a:buNone/>
            </a:pPr>
            <a:endParaRPr lang="es-ES" dirty="0"/>
          </a:p>
        </p:txBody>
      </p:sp>
      <p:sp>
        <p:nvSpPr>
          <p:cNvPr id="3" name="Marcador de número de diapositiva 2">
            <a:extLst>
              <a:ext uri="{FF2B5EF4-FFF2-40B4-BE49-F238E27FC236}">
                <a16:creationId xmlns:a16="http://schemas.microsoft.com/office/drawing/2014/main" id="{6556A3C9-6740-4558-AB5B-687741A63BDD}"/>
              </a:ext>
            </a:extLst>
          </p:cNvPr>
          <p:cNvSpPr>
            <a:spLocks noGrp="1"/>
          </p:cNvSpPr>
          <p:nvPr>
            <p:ph type="sldNum" sz="quarter" idx="17"/>
          </p:nvPr>
        </p:nvSpPr>
        <p:spPr/>
        <p:txBody>
          <a:bodyPr rtlCol="0"/>
          <a:lstStyle/>
          <a:p>
            <a:pPr rtl="0"/>
            <a:fld id="{8C2E478F-E849-4A8C-AF1F-CBCC78A7CBFA}" type="slidenum">
              <a:rPr lang="es-ES" smtClean="0"/>
              <a:pPr rtl="0"/>
              <a:t>6</a:t>
            </a:fld>
            <a:endParaRPr lang="es-ES"/>
          </a:p>
        </p:txBody>
      </p:sp>
    </p:spTree>
    <p:extLst>
      <p:ext uri="{BB962C8B-B14F-4D97-AF65-F5344CB8AC3E}">
        <p14:creationId xmlns:p14="http://schemas.microsoft.com/office/powerpoint/2010/main" val="2597345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09ADB54-3897-4872-B9B3-1888BB60FDFF}"/>
              </a:ext>
            </a:extLst>
          </p:cNvPr>
          <p:cNvSpPr>
            <a:spLocks noGrp="1"/>
          </p:cNvSpPr>
          <p:nvPr>
            <p:ph type="title"/>
          </p:nvPr>
        </p:nvSpPr>
        <p:spPr>
          <a:xfrm>
            <a:off x="203041" y="3142005"/>
            <a:ext cx="4900485" cy="573989"/>
          </a:xfrm>
        </p:spPr>
        <p:txBody>
          <a:bodyPr rtlCol="0"/>
          <a:lstStyle/>
          <a:p>
            <a:pPr rtl="0"/>
            <a:r>
              <a:rPr lang="es-PA" sz="2400" b="1" dirty="0">
                <a:effectLst/>
                <a:latin typeface="Arial" panose="020B0604020202020204" pitchFamily="34" charset="0"/>
                <a:ea typeface="Calibri" panose="020F0502020204030204" pitchFamily="34" charset="0"/>
              </a:rPr>
              <a:t>Retos en el desarrollo de sistemas de información: </a:t>
            </a:r>
            <a:endParaRPr lang="es-ES" sz="4000" noProof="1"/>
          </a:p>
        </p:txBody>
      </p:sp>
      <p:sp>
        <p:nvSpPr>
          <p:cNvPr id="11" name="Marcador de pie de página 10">
            <a:extLst>
              <a:ext uri="{FF2B5EF4-FFF2-40B4-BE49-F238E27FC236}">
                <a16:creationId xmlns:a16="http://schemas.microsoft.com/office/drawing/2014/main" id="{27599ABA-671B-4E90-B4E8-5B2482234ACA}"/>
              </a:ext>
            </a:extLst>
          </p:cNvPr>
          <p:cNvSpPr>
            <a:spLocks noGrp="1"/>
          </p:cNvSpPr>
          <p:nvPr>
            <p:ph type="ftr" sz="quarter" idx="17"/>
          </p:nvPr>
        </p:nvSpPr>
        <p:spPr/>
        <p:txBody>
          <a:bodyPr rtlCol="0"/>
          <a:lstStyle/>
          <a:p>
            <a:pPr rtl="0"/>
            <a:r>
              <a:rPr lang="es-ES" noProof="1"/>
              <a:t>Agregar un pie de página</a:t>
            </a:r>
          </a:p>
        </p:txBody>
      </p:sp>
      <p:sp>
        <p:nvSpPr>
          <p:cNvPr id="12" name="Marcador de número de diapositiva 11">
            <a:extLst>
              <a:ext uri="{FF2B5EF4-FFF2-40B4-BE49-F238E27FC236}">
                <a16:creationId xmlns:a16="http://schemas.microsoft.com/office/drawing/2014/main" id="{A40D7403-0D24-42D0-9DE5-23601D8FBC17}"/>
              </a:ext>
            </a:extLst>
          </p:cNvPr>
          <p:cNvSpPr>
            <a:spLocks noGrp="1"/>
          </p:cNvSpPr>
          <p:nvPr>
            <p:ph type="sldNum" sz="quarter" idx="18"/>
          </p:nvPr>
        </p:nvSpPr>
        <p:spPr/>
        <p:txBody>
          <a:bodyPr rtlCol="0"/>
          <a:lstStyle/>
          <a:p>
            <a:pPr rtl="0"/>
            <a:fld id="{8C2E478F-E849-4A8C-AF1F-CBCC78A7CBFA}" type="slidenum">
              <a:rPr lang="es-ES" noProof="1" dirty="0" smtClean="0"/>
              <a:pPr rtl="0"/>
              <a:t>7</a:t>
            </a:fld>
            <a:endParaRPr lang="es-ES" noProof="1"/>
          </a:p>
        </p:txBody>
      </p:sp>
      <p:grpSp>
        <p:nvGrpSpPr>
          <p:cNvPr id="18" name="Grupo 17">
            <a:extLst>
              <a:ext uri="{FF2B5EF4-FFF2-40B4-BE49-F238E27FC236}">
                <a16:creationId xmlns:a16="http://schemas.microsoft.com/office/drawing/2014/main" id="{D326F109-3631-417B-AFDC-2A20729E78B3}"/>
              </a:ext>
            </a:extLst>
          </p:cNvPr>
          <p:cNvGrpSpPr/>
          <p:nvPr/>
        </p:nvGrpSpPr>
        <p:grpSpPr>
          <a:xfrm>
            <a:off x="6022185" y="530087"/>
            <a:ext cx="5957780" cy="675862"/>
            <a:chOff x="6022185" y="530087"/>
            <a:chExt cx="5957780" cy="675862"/>
          </a:xfrm>
        </p:grpSpPr>
        <p:sp>
          <p:nvSpPr>
            <p:cNvPr id="16" name="CuadroTexto 15">
              <a:extLst>
                <a:ext uri="{FF2B5EF4-FFF2-40B4-BE49-F238E27FC236}">
                  <a16:creationId xmlns:a16="http://schemas.microsoft.com/office/drawing/2014/main" id="{7D210446-D003-4A40-BA5B-B4FDE7EF122C}"/>
                </a:ext>
              </a:extLst>
            </p:cNvPr>
            <p:cNvSpPr txBox="1"/>
            <p:nvPr/>
          </p:nvSpPr>
          <p:spPr>
            <a:xfrm>
              <a:off x="6506817" y="530087"/>
              <a:ext cx="5473148" cy="400110"/>
            </a:xfrm>
            <a:prstGeom prst="rect">
              <a:avLst/>
            </a:prstGeom>
            <a:solidFill>
              <a:schemeClr val="tx2">
                <a:lumMod val="50000"/>
              </a:schemeClr>
            </a:solidFill>
            <a:ln>
              <a:solidFill>
                <a:schemeClr val="accent5">
                  <a:lumMod val="75000"/>
                </a:schemeClr>
              </a:solidFill>
            </a:ln>
          </p:spPr>
          <p:txBody>
            <a:bodyPr wrap="square" rtlCol="0">
              <a:spAutoFit/>
            </a:bodyPr>
            <a:lstStyle/>
            <a:p>
              <a:r>
                <a:rPr lang="es-419" sz="20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rPr>
                <a:t>El reto estratégico de los negocios.</a:t>
              </a:r>
            </a:p>
          </p:txBody>
        </p:sp>
        <p:sp>
          <p:nvSpPr>
            <p:cNvPr id="17" name="Flecha: pentágono 16">
              <a:extLst>
                <a:ext uri="{FF2B5EF4-FFF2-40B4-BE49-F238E27FC236}">
                  <a16:creationId xmlns:a16="http://schemas.microsoft.com/office/drawing/2014/main" id="{3F899373-135B-47F1-B979-6F1396E23F2F}"/>
                </a:ext>
              </a:extLst>
            </p:cNvPr>
            <p:cNvSpPr/>
            <p:nvPr/>
          </p:nvSpPr>
          <p:spPr>
            <a:xfrm rot="5400000">
              <a:off x="5926571" y="625703"/>
              <a:ext cx="675860" cy="484632"/>
            </a:xfrm>
            <a:prstGeom prst="homePlate">
              <a:avLst/>
            </a:prstGeom>
            <a:solidFill>
              <a:schemeClr val="accent5">
                <a:lumMod val="75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A" dirty="0"/>
            </a:p>
          </p:txBody>
        </p:sp>
      </p:grpSp>
      <p:grpSp>
        <p:nvGrpSpPr>
          <p:cNvPr id="19" name="Grupo 18">
            <a:extLst>
              <a:ext uri="{FF2B5EF4-FFF2-40B4-BE49-F238E27FC236}">
                <a16:creationId xmlns:a16="http://schemas.microsoft.com/office/drawing/2014/main" id="{8B682733-BE6E-48C8-99A6-4B428E435BE7}"/>
              </a:ext>
            </a:extLst>
          </p:cNvPr>
          <p:cNvGrpSpPr/>
          <p:nvPr/>
        </p:nvGrpSpPr>
        <p:grpSpPr>
          <a:xfrm>
            <a:off x="6022185" y="1582020"/>
            <a:ext cx="5957780" cy="675862"/>
            <a:chOff x="6022185" y="530087"/>
            <a:chExt cx="5957780" cy="675862"/>
          </a:xfrm>
        </p:grpSpPr>
        <p:sp>
          <p:nvSpPr>
            <p:cNvPr id="20" name="CuadroTexto 19">
              <a:extLst>
                <a:ext uri="{FF2B5EF4-FFF2-40B4-BE49-F238E27FC236}">
                  <a16:creationId xmlns:a16="http://schemas.microsoft.com/office/drawing/2014/main" id="{4A744B58-58A2-45EB-A848-93F23D68359A}"/>
                </a:ext>
              </a:extLst>
            </p:cNvPr>
            <p:cNvSpPr txBox="1"/>
            <p:nvPr/>
          </p:nvSpPr>
          <p:spPr>
            <a:xfrm>
              <a:off x="6506817" y="530087"/>
              <a:ext cx="5473148" cy="400110"/>
            </a:xfrm>
            <a:prstGeom prst="rect">
              <a:avLst/>
            </a:prstGeom>
            <a:solidFill>
              <a:schemeClr val="tx2">
                <a:lumMod val="50000"/>
              </a:schemeClr>
            </a:solidFill>
            <a:ln>
              <a:solidFill>
                <a:schemeClr val="accent5">
                  <a:lumMod val="75000"/>
                </a:schemeClr>
              </a:solidFill>
            </a:ln>
          </p:spPr>
          <p:txBody>
            <a:bodyPr wrap="square" rtlCol="0">
              <a:spAutoFit/>
            </a:bodyPr>
            <a:lstStyle/>
            <a:p>
              <a:r>
                <a:rPr lang="es-419" sz="2000" b="1" dirty="0">
                  <a:solidFill>
                    <a:schemeClr val="bg1"/>
                  </a:solidFill>
                  <a:effectLst/>
                  <a:latin typeface="Arial" panose="020B0604020202020204" pitchFamily="34" charset="0"/>
                  <a:ea typeface="Times New Roman" panose="02020603050405020304" pitchFamily="18" charset="0"/>
                </a:rPr>
                <a:t>El reto de la globalización.</a:t>
              </a:r>
              <a:r>
                <a:rPr lang="es-419" sz="2000" b="1" dirty="0">
                  <a:solidFill>
                    <a:srgbClr val="000000"/>
                  </a:solidFill>
                  <a:effectLst/>
                  <a:latin typeface="Arial" panose="020B0604020202020204" pitchFamily="34" charset="0"/>
                  <a:ea typeface="Times New Roman" panose="02020603050405020304" pitchFamily="18" charset="0"/>
                </a:rPr>
                <a:t>.</a:t>
              </a:r>
              <a:endParaRPr lang="es-PA" sz="24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1" name="Flecha: pentágono 20">
              <a:extLst>
                <a:ext uri="{FF2B5EF4-FFF2-40B4-BE49-F238E27FC236}">
                  <a16:creationId xmlns:a16="http://schemas.microsoft.com/office/drawing/2014/main" id="{E585EEAB-53F7-4543-824F-58EA42C7DE6D}"/>
                </a:ext>
              </a:extLst>
            </p:cNvPr>
            <p:cNvSpPr/>
            <p:nvPr/>
          </p:nvSpPr>
          <p:spPr>
            <a:xfrm rot="5400000">
              <a:off x="5926571" y="625703"/>
              <a:ext cx="675860" cy="484632"/>
            </a:xfrm>
            <a:prstGeom prst="homePlate">
              <a:avLst/>
            </a:prstGeom>
            <a:solidFill>
              <a:schemeClr val="accent5">
                <a:lumMod val="75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A" dirty="0"/>
            </a:p>
          </p:txBody>
        </p:sp>
      </p:grpSp>
      <p:grpSp>
        <p:nvGrpSpPr>
          <p:cNvPr id="22" name="Grupo 21">
            <a:extLst>
              <a:ext uri="{FF2B5EF4-FFF2-40B4-BE49-F238E27FC236}">
                <a16:creationId xmlns:a16="http://schemas.microsoft.com/office/drawing/2014/main" id="{B00122EB-8D91-43B8-B25D-C48C15558C53}"/>
              </a:ext>
            </a:extLst>
          </p:cNvPr>
          <p:cNvGrpSpPr/>
          <p:nvPr/>
        </p:nvGrpSpPr>
        <p:grpSpPr>
          <a:xfrm>
            <a:off x="6031179" y="2680415"/>
            <a:ext cx="5957780" cy="675862"/>
            <a:chOff x="6022185" y="530087"/>
            <a:chExt cx="5957780" cy="675862"/>
          </a:xfrm>
        </p:grpSpPr>
        <p:sp>
          <p:nvSpPr>
            <p:cNvPr id="23" name="CuadroTexto 22">
              <a:extLst>
                <a:ext uri="{FF2B5EF4-FFF2-40B4-BE49-F238E27FC236}">
                  <a16:creationId xmlns:a16="http://schemas.microsoft.com/office/drawing/2014/main" id="{E3ED6EEC-7FE7-4F57-A3E8-A75D1F8888FC}"/>
                </a:ext>
              </a:extLst>
            </p:cNvPr>
            <p:cNvSpPr txBox="1"/>
            <p:nvPr/>
          </p:nvSpPr>
          <p:spPr>
            <a:xfrm>
              <a:off x="6506817" y="530087"/>
              <a:ext cx="5473148" cy="400110"/>
            </a:xfrm>
            <a:prstGeom prst="rect">
              <a:avLst/>
            </a:prstGeom>
            <a:solidFill>
              <a:schemeClr val="tx2">
                <a:lumMod val="50000"/>
              </a:schemeClr>
            </a:solidFill>
            <a:ln>
              <a:solidFill>
                <a:schemeClr val="accent5">
                  <a:lumMod val="75000"/>
                </a:schemeClr>
              </a:solidFill>
            </a:ln>
          </p:spPr>
          <p:txBody>
            <a:bodyPr wrap="square" rtlCol="0">
              <a:spAutoFit/>
            </a:bodyPr>
            <a:lstStyle/>
            <a:p>
              <a:r>
                <a:rPr lang="es-419" sz="2000" b="1" dirty="0">
                  <a:solidFill>
                    <a:schemeClr val="bg1"/>
                  </a:solidFill>
                  <a:effectLst/>
                  <a:latin typeface="Arial" panose="020B0604020202020204" pitchFamily="34" charset="0"/>
                  <a:ea typeface="Times New Roman" panose="02020603050405020304" pitchFamily="18" charset="0"/>
                </a:rPr>
                <a:t>El reto de la arquitectura de la información.</a:t>
              </a:r>
              <a:endParaRPr lang="es-PA" sz="24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4" name="Flecha: pentágono 23">
              <a:extLst>
                <a:ext uri="{FF2B5EF4-FFF2-40B4-BE49-F238E27FC236}">
                  <a16:creationId xmlns:a16="http://schemas.microsoft.com/office/drawing/2014/main" id="{71C9B305-29C6-407D-9DC1-DA7FBEEB92EE}"/>
                </a:ext>
              </a:extLst>
            </p:cNvPr>
            <p:cNvSpPr/>
            <p:nvPr/>
          </p:nvSpPr>
          <p:spPr>
            <a:xfrm rot="5400000">
              <a:off x="5926571" y="625703"/>
              <a:ext cx="675860" cy="484632"/>
            </a:xfrm>
            <a:prstGeom prst="homePlate">
              <a:avLst/>
            </a:prstGeom>
            <a:solidFill>
              <a:schemeClr val="accent5">
                <a:lumMod val="75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A" dirty="0"/>
            </a:p>
          </p:txBody>
        </p:sp>
      </p:grpSp>
      <p:grpSp>
        <p:nvGrpSpPr>
          <p:cNvPr id="29" name="Grupo 28">
            <a:extLst>
              <a:ext uri="{FF2B5EF4-FFF2-40B4-BE49-F238E27FC236}">
                <a16:creationId xmlns:a16="http://schemas.microsoft.com/office/drawing/2014/main" id="{C07EBDB7-4DC4-427A-8C22-4CE71780841F}"/>
              </a:ext>
            </a:extLst>
          </p:cNvPr>
          <p:cNvGrpSpPr/>
          <p:nvPr/>
        </p:nvGrpSpPr>
        <p:grpSpPr>
          <a:xfrm>
            <a:off x="6043921" y="4014109"/>
            <a:ext cx="5957780" cy="928952"/>
            <a:chOff x="6022185" y="530087"/>
            <a:chExt cx="5957780" cy="928952"/>
          </a:xfrm>
        </p:grpSpPr>
        <p:sp>
          <p:nvSpPr>
            <p:cNvPr id="30" name="CuadroTexto 29">
              <a:extLst>
                <a:ext uri="{FF2B5EF4-FFF2-40B4-BE49-F238E27FC236}">
                  <a16:creationId xmlns:a16="http://schemas.microsoft.com/office/drawing/2014/main" id="{293DB6A4-CC99-4BD3-84B7-1DD1F9B1659D}"/>
                </a:ext>
              </a:extLst>
            </p:cNvPr>
            <p:cNvSpPr txBox="1"/>
            <p:nvPr/>
          </p:nvSpPr>
          <p:spPr>
            <a:xfrm>
              <a:off x="6506817" y="530087"/>
              <a:ext cx="5473148" cy="707886"/>
            </a:xfrm>
            <a:prstGeom prst="rect">
              <a:avLst/>
            </a:prstGeom>
            <a:solidFill>
              <a:schemeClr val="tx2">
                <a:lumMod val="50000"/>
              </a:schemeClr>
            </a:solidFill>
            <a:ln>
              <a:solidFill>
                <a:schemeClr val="accent5">
                  <a:lumMod val="75000"/>
                </a:schemeClr>
              </a:solidFill>
            </a:ln>
          </p:spPr>
          <p:txBody>
            <a:bodyPr wrap="square" rtlCol="0">
              <a:spAutoFit/>
            </a:bodyPr>
            <a:lstStyle/>
            <a:p>
              <a:r>
                <a:rPr lang="es-419" sz="20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rPr>
                <a:t>El reto de la inversión en los sistemas de información.</a:t>
              </a:r>
              <a:endParaRPr lang="es-PA" sz="20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1" name="Flecha: pentágono 30">
              <a:extLst>
                <a:ext uri="{FF2B5EF4-FFF2-40B4-BE49-F238E27FC236}">
                  <a16:creationId xmlns:a16="http://schemas.microsoft.com/office/drawing/2014/main" id="{97A1A95D-DBEF-4D72-84AC-389127020062}"/>
                </a:ext>
              </a:extLst>
            </p:cNvPr>
            <p:cNvSpPr/>
            <p:nvPr/>
          </p:nvSpPr>
          <p:spPr>
            <a:xfrm rot="5400000">
              <a:off x="5800026" y="752248"/>
              <a:ext cx="928950" cy="484632"/>
            </a:xfrm>
            <a:prstGeom prst="homePlate">
              <a:avLst/>
            </a:prstGeom>
            <a:solidFill>
              <a:schemeClr val="accent5">
                <a:lumMod val="75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A" dirty="0"/>
            </a:p>
          </p:txBody>
        </p:sp>
      </p:grpSp>
      <p:grpSp>
        <p:nvGrpSpPr>
          <p:cNvPr id="36" name="Grupo 35">
            <a:extLst>
              <a:ext uri="{FF2B5EF4-FFF2-40B4-BE49-F238E27FC236}">
                <a16:creationId xmlns:a16="http://schemas.microsoft.com/office/drawing/2014/main" id="{658F9AFA-B349-4633-A1A0-372B1E362428}"/>
              </a:ext>
            </a:extLst>
          </p:cNvPr>
          <p:cNvGrpSpPr/>
          <p:nvPr/>
        </p:nvGrpSpPr>
        <p:grpSpPr>
          <a:xfrm>
            <a:off x="6043921" y="5353813"/>
            <a:ext cx="5957780" cy="675862"/>
            <a:chOff x="6022185" y="530087"/>
            <a:chExt cx="5957780" cy="675862"/>
          </a:xfrm>
        </p:grpSpPr>
        <p:sp>
          <p:nvSpPr>
            <p:cNvPr id="37" name="CuadroTexto 36">
              <a:extLst>
                <a:ext uri="{FF2B5EF4-FFF2-40B4-BE49-F238E27FC236}">
                  <a16:creationId xmlns:a16="http://schemas.microsoft.com/office/drawing/2014/main" id="{35D6B52B-712F-4695-9471-7207D88CD32F}"/>
                </a:ext>
              </a:extLst>
            </p:cNvPr>
            <p:cNvSpPr txBox="1"/>
            <p:nvPr/>
          </p:nvSpPr>
          <p:spPr>
            <a:xfrm>
              <a:off x="6506817" y="530087"/>
              <a:ext cx="5473148" cy="400110"/>
            </a:xfrm>
            <a:prstGeom prst="rect">
              <a:avLst/>
            </a:prstGeom>
            <a:solidFill>
              <a:schemeClr val="tx2">
                <a:lumMod val="50000"/>
              </a:schemeClr>
            </a:solidFill>
            <a:ln>
              <a:solidFill>
                <a:schemeClr val="accent5">
                  <a:lumMod val="75000"/>
                </a:schemeClr>
              </a:solidFill>
            </a:ln>
          </p:spPr>
          <p:txBody>
            <a:bodyPr wrap="square" rtlCol="0">
              <a:spAutoFit/>
            </a:bodyPr>
            <a:lstStyle/>
            <a:p>
              <a:r>
                <a:rPr lang="es-419" sz="2000" b="1" dirty="0">
                  <a:solidFill>
                    <a:schemeClr val="bg1"/>
                  </a:solidFill>
                  <a:effectLst/>
                  <a:latin typeface="Arial" panose="020B0604020202020204" pitchFamily="34" charset="0"/>
                  <a:ea typeface="Times New Roman" panose="02020603050405020304" pitchFamily="18" charset="0"/>
                </a:rPr>
                <a:t>El reto de la responsabilidad y control.</a:t>
              </a:r>
              <a:endParaRPr lang="es-PA" sz="24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8" name="Flecha: pentágono 37">
              <a:extLst>
                <a:ext uri="{FF2B5EF4-FFF2-40B4-BE49-F238E27FC236}">
                  <a16:creationId xmlns:a16="http://schemas.microsoft.com/office/drawing/2014/main" id="{AEA59FD1-060E-43BB-B9A7-4BF026511886}"/>
                </a:ext>
              </a:extLst>
            </p:cNvPr>
            <p:cNvSpPr/>
            <p:nvPr/>
          </p:nvSpPr>
          <p:spPr>
            <a:xfrm rot="5400000">
              <a:off x="5926571" y="625703"/>
              <a:ext cx="675860" cy="484632"/>
            </a:xfrm>
            <a:prstGeom prst="homePlate">
              <a:avLst/>
            </a:prstGeom>
            <a:solidFill>
              <a:schemeClr val="accent5">
                <a:lumMod val="75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A" dirty="0"/>
            </a:p>
          </p:txBody>
        </p:sp>
      </p:grpSp>
      <p:sp>
        <p:nvSpPr>
          <p:cNvPr id="39" name="CuadroTexto 38">
            <a:extLst>
              <a:ext uri="{FF2B5EF4-FFF2-40B4-BE49-F238E27FC236}">
                <a16:creationId xmlns:a16="http://schemas.microsoft.com/office/drawing/2014/main" id="{652D5E4A-77F3-44CF-95F4-6EA3FD439E69}"/>
              </a:ext>
            </a:extLst>
          </p:cNvPr>
          <p:cNvSpPr txBox="1"/>
          <p:nvPr/>
        </p:nvSpPr>
        <p:spPr>
          <a:xfrm>
            <a:off x="6056244" y="530087"/>
            <a:ext cx="472309" cy="584775"/>
          </a:xfrm>
          <a:prstGeom prst="rect">
            <a:avLst/>
          </a:prstGeom>
          <a:noFill/>
        </p:spPr>
        <p:txBody>
          <a:bodyPr wrap="square" rtlCol="0">
            <a:spAutoFit/>
          </a:bodyPr>
          <a:lstStyle/>
          <a:p>
            <a:r>
              <a:rPr lang="es-ES" sz="3200" b="1" dirty="0">
                <a:solidFill>
                  <a:schemeClr val="bg1"/>
                </a:solidFill>
                <a:latin typeface="Arial" panose="020B0604020202020204" pitchFamily="34" charset="0"/>
                <a:cs typeface="Arial" panose="020B0604020202020204" pitchFamily="34" charset="0"/>
              </a:rPr>
              <a:t>1</a:t>
            </a:r>
            <a:endParaRPr lang="es-PA" sz="3200" b="1" dirty="0">
              <a:solidFill>
                <a:schemeClr val="bg1"/>
              </a:solidFill>
              <a:latin typeface="Arial" panose="020B0604020202020204" pitchFamily="34" charset="0"/>
              <a:cs typeface="Arial" panose="020B0604020202020204" pitchFamily="34" charset="0"/>
            </a:endParaRPr>
          </a:p>
        </p:txBody>
      </p:sp>
      <p:sp>
        <p:nvSpPr>
          <p:cNvPr id="25" name="CuadroTexto 24">
            <a:extLst>
              <a:ext uri="{FF2B5EF4-FFF2-40B4-BE49-F238E27FC236}">
                <a16:creationId xmlns:a16="http://schemas.microsoft.com/office/drawing/2014/main" id="{C2EC03EE-82F3-4DD5-B3E5-11C570549B38}"/>
              </a:ext>
            </a:extLst>
          </p:cNvPr>
          <p:cNvSpPr txBox="1"/>
          <p:nvPr/>
        </p:nvSpPr>
        <p:spPr>
          <a:xfrm>
            <a:off x="6057173" y="1562015"/>
            <a:ext cx="472309" cy="584775"/>
          </a:xfrm>
          <a:prstGeom prst="rect">
            <a:avLst/>
          </a:prstGeom>
          <a:noFill/>
        </p:spPr>
        <p:txBody>
          <a:bodyPr wrap="square" rtlCol="0">
            <a:spAutoFit/>
          </a:bodyPr>
          <a:lstStyle/>
          <a:p>
            <a:r>
              <a:rPr lang="es-ES" sz="3200" b="1" dirty="0">
                <a:solidFill>
                  <a:schemeClr val="bg1"/>
                </a:solidFill>
                <a:latin typeface="Arial" panose="020B0604020202020204" pitchFamily="34" charset="0"/>
                <a:cs typeface="Arial" panose="020B0604020202020204" pitchFamily="34" charset="0"/>
              </a:rPr>
              <a:t>2</a:t>
            </a:r>
            <a:endParaRPr lang="es-PA" sz="3200" b="1" dirty="0">
              <a:solidFill>
                <a:schemeClr val="bg1"/>
              </a:solidFill>
              <a:latin typeface="Arial" panose="020B0604020202020204" pitchFamily="34" charset="0"/>
              <a:cs typeface="Arial" panose="020B0604020202020204" pitchFamily="34" charset="0"/>
            </a:endParaRPr>
          </a:p>
        </p:txBody>
      </p:sp>
      <p:sp>
        <p:nvSpPr>
          <p:cNvPr id="26" name="CuadroTexto 25">
            <a:extLst>
              <a:ext uri="{FF2B5EF4-FFF2-40B4-BE49-F238E27FC236}">
                <a16:creationId xmlns:a16="http://schemas.microsoft.com/office/drawing/2014/main" id="{786037E1-422C-48E8-8EC3-E60B39F89AB1}"/>
              </a:ext>
            </a:extLst>
          </p:cNvPr>
          <p:cNvSpPr txBox="1"/>
          <p:nvPr/>
        </p:nvSpPr>
        <p:spPr>
          <a:xfrm>
            <a:off x="6076122" y="2668634"/>
            <a:ext cx="472309" cy="584775"/>
          </a:xfrm>
          <a:prstGeom prst="rect">
            <a:avLst/>
          </a:prstGeom>
          <a:noFill/>
        </p:spPr>
        <p:txBody>
          <a:bodyPr wrap="square" rtlCol="0">
            <a:spAutoFit/>
          </a:bodyPr>
          <a:lstStyle/>
          <a:p>
            <a:r>
              <a:rPr lang="es-ES" sz="3200" b="1" dirty="0">
                <a:solidFill>
                  <a:schemeClr val="bg1"/>
                </a:solidFill>
                <a:latin typeface="Arial" panose="020B0604020202020204" pitchFamily="34" charset="0"/>
                <a:cs typeface="Arial" panose="020B0604020202020204" pitchFamily="34" charset="0"/>
              </a:rPr>
              <a:t>3</a:t>
            </a:r>
            <a:endParaRPr lang="es-PA" sz="3200" b="1" dirty="0">
              <a:solidFill>
                <a:schemeClr val="bg1"/>
              </a:solidFill>
              <a:latin typeface="Arial" panose="020B0604020202020204" pitchFamily="34" charset="0"/>
              <a:cs typeface="Arial" panose="020B0604020202020204" pitchFamily="34" charset="0"/>
            </a:endParaRPr>
          </a:p>
        </p:txBody>
      </p:sp>
      <p:sp>
        <p:nvSpPr>
          <p:cNvPr id="27" name="CuadroTexto 26">
            <a:extLst>
              <a:ext uri="{FF2B5EF4-FFF2-40B4-BE49-F238E27FC236}">
                <a16:creationId xmlns:a16="http://schemas.microsoft.com/office/drawing/2014/main" id="{C130197E-3027-487F-BE9A-47DE37EFB226}"/>
              </a:ext>
            </a:extLst>
          </p:cNvPr>
          <p:cNvSpPr txBox="1"/>
          <p:nvPr/>
        </p:nvSpPr>
        <p:spPr>
          <a:xfrm>
            <a:off x="6076122" y="5353813"/>
            <a:ext cx="472309" cy="584775"/>
          </a:xfrm>
          <a:prstGeom prst="rect">
            <a:avLst/>
          </a:prstGeom>
          <a:noFill/>
        </p:spPr>
        <p:txBody>
          <a:bodyPr wrap="square" rtlCol="0">
            <a:spAutoFit/>
          </a:bodyPr>
          <a:lstStyle/>
          <a:p>
            <a:r>
              <a:rPr lang="es-ES" sz="3200" b="1" dirty="0">
                <a:solidFill>
                  <a:schemeClr val="bg1"/>
                </a:solidFill>
                <a:latin typeface="Arial" panose="020B0604020202020204" pitchFamily="34" charset="0"/>
                <a:cs typeface="Arial" panose="020B0604020202020204" pitchFamily="34" charset="0"/>
              </a:rPr>
              <a:t>5</a:t>
            </a:r>
            <a:endParaRPr lang="es-PA" sz="3200" b="1" dirty="0">
              <a:solidFill>
                <a:schemeClr val="bg1"/>
              </a:solidFill>
              <a:latin typeface="Arial" panose="020B0604020202020204" pitchFamily="34" charset="0"/>
              <a:cs typeface="Arial" panose="020B0604020202020204" pitchFamily="34" charset="0"/>
            </a:endParaRPr>
          </a:p>
        </p:txBody>
      </p:sp>
      <p:sp>
        <p:nvSpPr>
          <p:cNvPr id="28" name="CuadroTexto 27">
            <a:extLst>
              <a:ext uri="{FF2B5EF4-FFF2-40B4-BE49-F238E27FC236}">
                <a16:creationId xmlns:a16="http://schemas.microsoft.com/office/drawing/2014/main" id="{692E42A3-C597-4821-BB6D-DEC3492EBDA4}"/>
              </a:ext>
            </a:extLst>
          </p:cNvPr>
          <p:cNvSpPr txBox="1"/>
          <p:nvPr/>
        </p:nvSpPr>
        <p:spPr>
          <a:xfrm>
            <a:off x="6056244" y="4062658"/>
            <a:ext cx="472309" cy="584775"/>
          </a:xfrm>
          <a:prstGeom prst="rect">
            <a:avLst/>
          </a:prstGeom>
          <a:noFill/>
        </p:spPr>
        <p:txBody>
          <a:bodyPr wrap="square" rtlCol="0">
            <a:spAutoFit/>
          </a:bodyPr>
          <a:lstStyle/>
          <a:p>
            <a:r>
              <a:rPr lang="es-ES" sz="3200" b="1" dirty="0">
                <a:solidFill>
                  <a:schemeClr val="bg1"/>
                </a:solidFill>
                <a:latin typeface="Arial" panose="020B0604020202020204" pitchFamily="34" charset="0"/>
                <a:cs typeface="Arial" panose="020B0604020202020204" pitchFamily="34" charset="0"/>
              </a:rPr>
              <a:t>4</a:t>
            </a:r>
            <a:endParaRPr lang="es-PA" sz="32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077511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6">
            <a:extLst>
              <a:ext uri="{FF2B5EF4-FFF2-40B4-BE49-F238E27FC236}">
                <a16:creationId xmlns:a16="http://schemas.microsoft.com/office/drawing/2014/main" id="{4D671F4D-9614-41E9-BA0C-7977DEBBBBB3}"/>
              </a:ext>
            </a:extLst>
          </p:cNvPr>
          <p:cNvSpPr>
            <a:spLocks noGrp="1"/>
          </p:cNvSpPr>
          <p:nvPr>
            <p:ph type="title"/>
          </p:nvPr>
        </p:nvSpPr>
        <p:spPr/>
        <p:txBody>
          <a:bodyPr rtlCol="0">
            <a:normAutofit/>
          </a:bodyPr>
          <a:lstStyle/>
          <a:p>
            <a:r>
              <a:rPr lang="es-419" sz="1800" b="1" dirty="0">
                <a:effectLst/>
                <a:latin typeface="Arial" panose="020B0604020202020204" pitchFamily="34" charset="0"/>
                <a:ea typeface="Calibri" panose="020F0502020204030204" pitchFamily="34" charset="0"/>
                <a:cs typeface="Times New Roman" panose="02020603050405020304" pitchFamily="18" charset="0"/>
              </a:rPr>
              <a:t>las principales causas que originan el fracaso de los desarrollos de sistemas de información: </a:t>
            </a:r>
            <a:endParaRPr lang="es-ES" dirty="0"/>
          </a:p>
        </p:txBody>
      </p:sp>
      <p:sp>
        <p:nvSpPr>
          <p:cNvPr id="9" name="Rectángulo 8">
            <a:extLst>
              <a:ext uri="{FF2B5EF4-FFF2-40B4-BE49-F238E27FC236}">
                <a16:creationId xmlns:a16="http://schemas.microsoft.com/office/drawing/2014/main" id="{3FA6EA72-8286-456D-962A-635BD29FF580}"/>
              </a:ext>
              <a:ext uri="{C183D7F6-B498-43B3-948B-1728B52AA6E4}">
                <adec:decorative xmlns:adec="http://schemas.microsoft.com/office/drawing/2017/decorative" val="1"/>
              </a:ext>
            </a:extLst>
          </p:cNvPr>
          <p:cNvSpPr/>
          <p:nvPr/>
        </p:nvSpPr>
        <p:spPr>
          <a:xfrm flipH="1">
            <a:off x="2685137" y="972457"/>
            <a:ext cx="9172647" cy="4843807"/>
          </a:xfrm>
          <a:prstGeom prst="rect">
            <a:avLst/>
          </a:prstGeom>
          <a:noFill/>
          <a:ln w="889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sp>
        <p:nvSpPr>
          <p:cNvPr id="2" name="Marcador de pie de página 1">
            <a:extLst>
              <a:ext uri="{FF2B5EF4-FFF2-40B4-BE49-F238E27FC236}">
                <a16:creationId xmlns:a16="http://schemas.microsoft.com/office/drawing/2014/main" id="{08DF2641-88A5-4690-98BC-859695C8E3C8}"/>
              </a:ext>
            </a:extLst>
          </p:cNvPr>
          <p:cNvSpPr>
            <a:spLocks noGrp="1"/>
          </p:cNvSpPr>
          <p:nvPr>
            <p:ph type="ftr" sz="quarter" idx="10"/>
          </p:nvPr>
        </p:nvSpPr>
        <p:spPr/>
        <p:txBody>
          <a:bodyPr rtlCol="0"/>
          <a:lstStyle/>
          <a:p>
            <a:pPr rtl="0"/>
            <a:r>
              <a:rPr lang="es-ES"/>
              <a:t>Agregar un pie de página</a:t>
            </a:r>
          </a:p>
        </p:txBody>
      </p:sp>
      <p:sp>
        <p:nvSpPr>
          <p:cNvPr id="3" name="Marcador de número de diapositiva 2">
            <a:extLst>
              <a:ext uri="{FF2B5EF4-FFF2-40B4-BE49-F238E27FC236}">
                <a16:creationId xmlns:a16="http://schemas.microsoft.com/office/drawing/2014/main" id="{C6CF05E3-FE3F-45C6-A2C5-9F5408F4F812}"/>
              </a:ext>
            </a:extLst>
          </p:cNvPr>
          <p:cNvSpPr>
            <a:spLocks noGrp="1"/>
          </p:cNvSpPr>
          <p:nvPr>
            <p:ph type="sldNum" sz="quarter" idx="11"/>
          </p:nvPr>
        </p:nvSpPr>
        <p:spPr/>
        <p:txBody>
          <a:bodyPr rtlCol="0"/>
          <a:lstStyle/>
          <a:p>
            <a:pPr rtl="0"/>
            <a:fld id="{8C2E478F-E849-4A8C-AF1F-CBCC78A7CBFA}" type="slidenum">
              <a:rPr lang="es-ES" smtClean="0"/>
              <a:pPr rtl="0"/>
              <a:t>8</a:t>
            </a:fld>
            <a:endParaRPr lang="es-ES"/>
          </a:p>
        </p:txBody>
      </p:sp>
      <p:pic>
        <p:nvPicPr>
          <p:cNvPr id="10" name="Imagen 9">
            <a:extLst>
              <a:ext uri="{FF2B5EF4-FFF2-40B4-BE49-F238E27FC236}">
                <a16:creationId xmlns:a16="http://schemas.microsoft.com/office/drawing/2014/main" id="{DD47E2F6-5FB6-4498-A7BC-63D5771DEAFC}"/>
              </a:ext>
            </a:extLst>
          </p:cNvPr>
          <p:cNvPicPr>
            <a:picLocks noChangeAspect="1"/>
          </p:cNvPicPr>
          <p:nvPr/>
        </p:nvPicPr>
        <p:blipFill>
          <a:blip r:embed="rId3"/>
          <a:stretch>
            <a:fillRect/>
          </a:stretch>
        </p:blipFill>
        <p:spPr>
          <a:xfrm>
            <a:off x="106017" y="1841078"/>
            <a:ext cx="2579120" cy="4044465"/>
          </a:xfrm>
          <a:prstGeom prst="rect">
            <a:avLst/>
          </a:prstGeom>
          <a:ln>
            <a:noFill/>
          </a:ln>
          <a:effectLst>
            <a:softEdge rad="112500"/>
          </a:effectLst>
        </p:spPr>
      </p:pic>
      <p:sp>
        <p:nvSpPr>
          <p:cNvPr id="12" name="CuadroTexto 11">
            <a:extLst>
              <a:ext uri="{FF2B5EF4-FFF2-40B4-BE49-F238E27FC236}">
                <a16:creationId xmlns:a16="http://schemas.microsoft.com/office/drawing/2014/main" id="{364CDA7D-653D-4051-9DDE-083C2266AF50}"/>
              </a:ext>
            </a:extLst>
          </p:cNvPr>
          <p:cNvSpPr txBox="1"/>
          <p:nvPr/>
        </p:nvSpPr>
        <p:spPr>
          <a:xfrm>
            <a:off x="3909392" y="1440101"/>
            <a:ext cx="7129669" cy="3266985"/>
          </a:xfrm>
          <a:prstGeom prst="rect">
            <a:avLst/>
          </a:prstGeom>
          <a:noFill/>
          <a:ln w="76200">
            <a:solidFill>
              <a:schemeClr val="bg1"/>
            </a:solidFill>
          </a:ln>
        </p:spPr>
        <p:txBody>
          <a:bodyPr wrap="square" rtlCol="0">
            <a:spAutoFit/>
          </a:bodyPr>
          <a:lstStyle/>
          <a:p>
            <a:pPr marL="342900" indent="-342900">
              <a:lnSpc>
                <a:spcPct val="150000"/>
              </a:lnSpc>
              <a:buFont typeface="+mj-lt"/>
              <a:buAutoNum type="alphaUcPeriod"/>
            </a:pPr>
            <a:r>
              <a:rPr lang="es-419" sz="2000" b="1" dirty="0">
                <a:solidFill>
                  <a:schemeClr val="bg1"/>
                </a:solidFill>
                <a:effectLst/>
                <a:latin typeface="Arial" panose="020B0604020202020204" pitchFamily="34" charset="0"/>
                <a:ea typeface="Calibri" panose="020F0502020204030204" pitchFamily="34" charset="0"/>
                <a:cs typeface="Arial" panose="020B0604020202020204" pitchFamily="34" charset="0"/>
              </a:rPr>
              <a:t>Falta de alineación entre los sistemas de información y la estrategia empresarial. </a:t>
            </a:r>
            <a:endParaRPr lang="es-PA" sz="2000" b="1" dirty="0">
              <a:solidFill>
                <a:schemeClr val="bg1"/>
              </a:solidFill>
              <a:latin typeface="Arial" panose="020B0604020202020204" pitchFamily="34" charset="0"/>
              <a:cs typeface="Arial" panose="020B0604020202020204" pitchFamily="34" charset="0"/>
            </a:endParaRPr>
          </a:p>
          <a:p>
            <a:pPr marL="342900" indent="-342900">
              <a:lnSpc>
                <a:spcPct val="150000"/>
              </a:lnSpc>
              <a:buFont typeface="+mj-lt"/>
              <a:buAutoNum type="alphaUcPeriod"/>
            </a:pPr>
            <a:r>
              <a:rPr lang="es-419" sz="2000" b="1" dirty="0">
                <a:solidFill>
                  <a:schemeClr val="bg1"/>
                </a:solidFill>
                <a:effectLst/>
                <a:latin typeface="Arial" panose="020B0604020202020204" pitchFamily="34" charset="0"/>
                <a:ea typeface="Calibri" panose="020F0502020204030204" pitchFamily="34" charset="0"/>
                <a:cs typeface="Arial" panose="020B0604020202020204" pitchFamily="34" charset="0"/>
              </a:rPr>
              <a:t>Escaso apoyo de la administración.</a:t>
            </a:r>
          </a:p>
          <a:p>
            <a:pPr marL="342900" indent="-342900">
              <a:lnSpc>
                <a:spcPct val="150000"/>
              </a:lnSpc>
              <a:buFont typeface="+mj-lt"/>
              <a:buAutoNum type="alphaUcPeriod"/>
            </a:pPr>
            <a:r>
              <a:rPr lang="es-419" sz="2000" b="1" dirty="0">
                <a:solidFill>
                  <a:schemeClr val="bg1"/>
                </a:solidFill>
                <a:effectLst/>
                <a:latin typeface="Arial" panose="020B0604020202020204" pitchFamily="34" charset="0"/>
                <a:ea typeface="Calibri" panose="020F0502020204030204" pitchFamily="34" charset="0"/>
                <a:cs typeface="Arial" panose="020B0604020202020204" pitchFamily="34" charset="0"/>
              </a:rPr>
              <a:t>Mala identificación de las necesidades de información.</a:t>
            </a:r>
          </a:p>
          <a:p>
            <a:pPr marL="342900" indent="-342900">
              <a:lnSpc>
                <a:spcPct val="150000"/>
              </a:lnSpc>
              <a:buFont typeface="+mj-lt"/>
              <a:buAutoNum type="alphaUcPeriod"/>
            </a:pPr>
            <a:r>
              <a:rPr lang="es-419" sz="2000" b="1" dirty="0">
                <a:solidFill>
                  <a:schemeClr val="bg1"/>
                </a:solidFill>
                <a:effectLst/>
                <a:latin typeface="Arial" panose="020B0604020202020204" pitchFamily="34" charset="0"/>
                <a:ea typeface="Calibri" panose="020F0502020204030204" pitchFamily="34" charset="0"/>
                <a:cs typeface="Arial" panose="020B0604020202020204" pitchFamily="34" charset="0"/>
              </a:rPr>
              <a:t>Escasa involucración o influencia del usuario final. </a:t>
            </a:r>
          </a:p>
          <a:p>
            <a:pPr marL="342900" indent="-342900">
              <a:lnSpc>
                <a:spcPct val="150000"/>
              </a:lnSpc>
              <a:buFont typeface="+mj-lt"/>
              <a:buAutoNum type="alphaUcPeriod"/>
            </a:pPr>
            <a:r>
              <a:rPr lang="es-419" sz="2000" b="1" dirty="0">
                <a:solidFill>
                  <a:schemeClr val="bg1"/>
                </a:solidFill>
                <a:effectLst/>
                <a:latin typeface="Arial" panose="020B0604020202020204" pitchFamily="34" charset="0"/>
                <a:ea typeface="Calibri" panose="020F0502020204030204" pitchFamily="34" charset="0"/>
                <a:cs typeface="Arial" panose="020B0604020202020204" pitchFamily="34" charset="0"/>
              </a:rPr>
              <a:t>Nula formación del personal.</a:t>
            </a:r>
            <a:endParaRPr lang="es-PA" sz="2000" b="1" dirty="0">
              <a:solidFill>
                <a:schemeClr val="bg1"/>
              </a:solidFill>
              <a:latin typeface="Arial" panose="020B0604020202020204" pitchFamily="34" charset="0"/>
              <a:cs typeface="Arial" panose="020B0604020202020204" pitchFamily="34" charset="0"/>
            </a:endParaRPr>
          </a:p>
        </p:txBody>
      </p:sp>
      <p:sp>
        <p:nvSpPr>
          <p:cNvPr id="17" name="Diagrama de flujo: operación manual 16">
            <a:extLst>
              <a:ext uri="{FF2B5EF4-FFF2-40B4-BE49-F238E27FC236}">
                <a16:creationId xmlns:a16="http://schemas.microsoft.com/office/drawing/2014/main" id="{C935E1F9-3673-4D5F-9BA9-E533913D9350}"/>
              </a:ext>
            </a:extLst>
          </p:cNvPr>
          <p:cNvSpPr/>
          <p:nvPr/>
        </p:nvSpPr>
        <p:spPr>
          <a:xfrm rot="10800000">
            <a:off x="2685134" y="4707085"/>
            <a:ext cx="9172648" cy="1109178"/>
          </a:xfrm>
          <a:prstGeom prst="flowChartManualOperation">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A"/>
          </a:p>
        </p:txBody>
      </p:sp>
    </p:spTree>
    <p:extLst>
      <p:ext uri="{BB962C8B-B14F-4D97-AF65-F5344CB8AC3E}">
        <p14:creationId xmlns:p14="http://schemas.microsoft.com/office/powerpoint/2010/main" val="27790956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ángulo 8">
            <a:extLst>
              <a:ext uri="{FF2B5EF4-FFF2-40B4-BE49-F238E27FC236}">
                <a16:creationId xmlns:a16="http://schemas.microsoft.com/office/drawing/2014/main" id="{3FA6EA72-8286-456D-962A-635BD29FF580}"/>
              </a:ext>
              <a:ext uri="{C183D7F6-B498-43B3-948B-1728B52AA6E4}">
                <adec:decorative xmlns:adec="http://schemas.microsoft.com/office/drawing/2017/decorative" val="1"/>
              </a:ext>
            </a:extLst>
          </p:cNvPr>
          <p:cNvSpPr/>
          <p:nvPr/>
        </p:nvSpPr>
        <p:spPr>
          <a:xfrm flipH="1">
            <a:off x="2425142" y="1007097"/>
            <a:ext cx="7394713" cy="4819233"/>
          </a:xfrm>
          <a:prstGeom prst="rect">
            <a:avLst/>
          </a:prstGeom>
          <a:noFill/>
          <a:ln w="889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sp>
        <p:nvSpPr>
          <p:cNvPr id="2" name="Marcador de pie de página 1">
            <a:extLst>
              <a:ext uri="{FF2B5EF4-FFF2-40B4-BE49-F238E27FC236}">
                <a16:creationId xmlns:a16="http://schemas.microsoft.com/office/drawing/2014/main" id="{08DF2641-88A5-4690-98BC-859695C8E3C8}"/>
              </a:ext>
            </a:extLst>
          </p:cNvPr>
          <p:cNvSpPr>
            <a:spLocks noGrp="1"/>
          </p:cNvSpPr>
          <p:nvPr>
            <p:ph type="ftr" sz="quarter" idx="10"/>
          </p:nvPr>
        </p:nvSpPr>
        <p:spPr/>
        <p:txBody>
          <a:bodyPr rtlCol="0"/>
          <a:lstStyle/>
          <a:p>
            <a:pPr rtl="0"/>
            <a:r>
              <a:rPr lang="es-ES"/>
              <a:t>Agregar un pie de página</a:t>
            </a:r>
          </a:p>
        </p:txBody>
      </p:sp>
      <p:sp>
        <p:nvSpPr>
          <p:cNvPr id="3" name="Marcador de número de diapositiva 2">
            <a:extLst>
              <a:ext uri="{FF2B5EF4-FFF2-40B4-BE49-F238E27FC236}">
                <a16:creationId xmlns:a16="http://schemas.microsoft.com/office/drawing/2014/main" id="{C6CF05E3-FE3F-45C6-A2C5-9F5408F4F812}"/>
              </a:ext>
            </a:extLst>
          </p:cNvPr>
          <p:cNvSpPr>
            <a:spLocks noGrp="1"/>
          </p:cNvSpPr>
          <p:nvPr>
            <p:ph type="sldNum" sz="quarter" idx="11"/>
          </p:nvPr>
        </p:nvSpPr>
        <p:spPr/>
        <p:txBody>
          <a:bodyPr rtlCol="0"/>
          <a:lstStyle/>
          <a:p>
            <a:pPr rtl="0"/>
            <a:fld id="{8C2E478F-E849-4A8C-AF1F-CBCC78A7CBFA}" type="slidenum">
              <a:rPr lang="es-ES" smtClean="0"/>
              <a:pPr rtl="0"/>
              <a:t>9</a:t>
            </a:fld>
            <a:endParaRPr lang="es-ES"/>
          </a:p>
        </p:txBody>
      </p:sp>
      <p:sp>
        <p:nvSpPr>
          <p:cNvPr id="17" name="Diagrama de flujo: operación manual 16">
            <a:extLst>
              <a:ext uri="{FF2B5EF4-FFF2-40B4-BE49-F238E27FC236}">
                <a16:creationId xmlns:a16="http://schemas.microsoft.com/office/drawing/2014/main" id="{C935E1F9-3673-4D5F-9BA9-E533913D9350}"/>
              </a:ext>
            </a:extLst>
          </p:cNvPr>
          <p:cNvSpPr/>
          <p:nvPr/>
        </p:nvSpPr>
        <p:spPr>
          <a:xfrm rot="10800000">
            <a:off x="0" y="5850902"/>
            <a:ext cx="12192000" cy="1007097"/>
          </a:xfrm>
          <a:prstGeom prst="flowChartManualOperation">
            <a:avLst/>
          </a:prstGeom>
          <a:solidFill>
            <a:schemeClr val="bg1"/>
          </a:solidFill>
          <a:ln w="1905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A"/>
          </a:p>
        </p:txBody>
      </p:sp>
      <p:sp>
        <p:nvSpPr>
          <p:cNvPr id="11" name="Diagrama de flujo: operación manual 10">
            <a:extLst>
              <a:ext uri="{FF2B5EF4-FFF2-40B4-BE49-F238E27FC236}">
                <a16:creationId xmlns:a16="http://schemas.microsoft.com/office/drawing/2014/main" id="{BBE038BD-E4B8-41E4-8D79-3C7D1AAB7A7D}"/>
              </a:ext>
            </a:extLst>
          </p:cNvPr>
          <p:cNvSpPr/>
          <p:nvPr/>
        </p:nvSpPr>
        <p:spPr>
          <a:xfrm>
            <a:off x="0" y="0"/>
            <a:ext cx="12192000" cy="1007097"/>
          </a:xfrm>
          <a:prstGeom prst="flowChartManualOperation">
            <a:avLst/>
          </a:prstGeom>
          <a:solidFill>
            <a:schemeClr val="bg1"/>
          </a:solidFill>
          <a:ln w="9525">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A"/>
          </a:p>
        </p:txBody>
      </p:sp>
      <p:sp>
        <p:nvSpPr>
          <p:cNvPr id="6" name="CuadroTexto 5">
            <a:extLst>
              <a:ext uri="{FF2B5EF4-FFF2-40B4-BE49-F238E27FC236}">
                <a16:creationId xmlns:a16="http://schemas.microsoft.com/office/drawing/2014/main" id="{592326CE-94B9-409F-B045-E5A47B96B052}"/>
              </a:ext>
            </a:extLst>
          </p:cNvPr>
          <p:cNvSpPr txBox="1"/>
          <p:nvPr/>
        </p:nvSpPr>
        <p:spPr>
          <a:xfrm>
            <a:off x="4346713" y="468637"/>
            <a:ext cx="3498574" cy="584775"/>
          </a:xfrm>
          <a:prstGeom prst="rect">
            <a:avLst/>
          </a:prstGeom>
          <a:noFill/>
        </p:spPr>
        <p:txBody>
          <a:bodyPr wrap="square" rtlCol="0">
            <a:spAutoFit/>
          </a:bodyPr>
          <a:lstStyle/>
          <a:p>
            <a:r>
              <a:rPr lang="es-ES" sz="3200" b="1" dirty="0">
                <a:latin typeface="Arial Black" panose="020B0A04020102020204" pitchFamily="34" charset="0"/>
              </a:rPr>
              <a:t>CONCLUSIÓN.</a:t>
            </a:r>
            <a:endParaRPr lang="es-PA" sz="3200" b="1" dirty="0">
              <a:latin typeface="Arial Black" panose="020B0A04020102020204" pitchFamily="34" charset="0"/>
            </a:endParaRPr>
          </a:p>
        </p:txBody>
      </p:sp>
      <p:sp>
        <p:nvSpPr>
          <p:cNvPr id="8" name="CuadroTexto 7">
            <a:extLst>
              <a:ext uri="{FF2B5EF4-FFF2-40B4-BE49-F238E27FC236}">
                <a16:creationId xmlns:a16="http://schemas.microsoft.com/office/drawing/2014/main" id="{FFCC1C25-D2D3-412C-9B92-2C46266930DE}"/>
              </a:ext>
            </a:extLst>
          </p:cNvPr>
          <p:cNvSpPr txBox="1"/>
          <p:nvPr/>
        </p:nvSpPr>
        <p:spPr>
          <a:xfrm>
            <a:off x="2557670" y="1364974"/>
            <a:ext cx="7209186" cy="3970318"/>
          </a:xfrm>
          <a:prstGeom prst="rect">
            <a:avLst/>
          </a:prstGeom>
          <a:noFill/>
        </p:spPr>
        <p:txBody>
          <a:bodyPr wrap="square" rtlCol="0">
            <a:spAutoFit/>
          </a:bodyPr>
          <a:lstStyle/>
          <a:p>
            <a:pPr algn="just"/>
            <a:r>
              <a:rPr lang="es-419" sz="1800" b="1" dirty="0">
                <a:solidFill>
                  <a:schemeClr val="bg1"/>
                </a:solidFill>
                <a:effectLst/>
                <a:latin typeface="Arial" panose="020B0604020202020204" pitchFamily="34" charset="0"/>
                <a:ea typeface="Calibri" panose="020F0502020204030204" pitchFamily="34" charset="0"/>
                <a:cs typeface="Arial" panose="020B0604020202020204" pitchFamily="34" charset="0"/>
              </a:rPr>
              <a:t>El proceso de desarrollo de los sistemas de información afectará en gran medida al éxito o fracaso de la organización; las organizaciones tendrán que adecuar los sistemas de información a sus recursos de capital y las necesidades de la organización. </a:t>
            </a:r>
            <a:endParaRPr lang="es-PA" sz="1800" b="1"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p>
            <a:pPr algn="just"/>
            <a:endParaRPr lang="es-PA" b="1" dirty="0">
              <a:solidFill>
                <a:schemeClr val="bg1"/>
              </a:solidFill>
              <a:latin typeface="Arial" panose="020B0604020202020204" pitchFamily="34" charset="0"/>
              <a:cs typeface="Arial" panose="020B0604020202020204" pitchFamily="34" charset="0"/>
            </a:endParaRPr>
          </a:p>
          <a:p>
            <a:pPr algn="just"/>
            <a:r>
              <a:rPr lang="es-419" sz="1800" b="1" dirty="0">
                <a:solidFill>
                  <a:schemeClr val="bg1"/>
                </a:solidFill>
                <a:effectLst/>
                <a:latin typeface="Arial" panose="020B0604020202020204" pitchFamily="34" charset="0"/>
                <a:ea typeface="Calibri" panose="020F0502020204030204" pitchFamily="34" charset="0"/>
                <a:cs typeface="Arial" panose="020B0604020202020204" pitchFamily="34" charset="0"/>
              </a:rPr>
              <a:t>Los sistemas de información constituyen uno de los aspectos estratégicos claves para el buen hacer de la empresa. Para ello es necesario que la totalidad de la organización esté concienciada de su utilidad, tanto por parte de la alta dirección, la cual ha de tenerlos en cuenta a la hora de realizar el proceso de planificación estratégica de la empresa, como por parte de los distintos usuarios de la empresa. </a:t>
            </a:r>
            <a:endParaRPr lang="es-PA" sz="1800" b="1"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p>
            <a:endParaRPr lang="es-PA" dirty="0"/>
          </a:p>
        </p:txBody>
      </p:sp>
    </p:spTree>
    <p:extLst>
      <p:ext uri="{BB962C8B-B14F-4D97-AF65-F5344CB8AC3E}">
        <p14:creationId xmlns:p14="http://schemas.microsoft.com/office/powerpoint/2010/main" val="3931211423"/>
      </p:ext>
    </p:extLst>
  </p:cSld>
  <p:clrMapOvr>
    <a:masterClrMapping/>
  </p:clrMapOvr>
</p:sld>
</file>

<file path=ppt/theme/theme1.xml><?xml version="1.0" encoding="utf-8"?>
<a:theme xmlns:a="http://schemas.openxmlformats.org/drawingml/2006/main" name="Tema de Office">
  <a:themeElements>
    <a:clrScheme name="Custom 8">
      <a:dk1>
        <a:sysClr val="windowText" lastClr="000000"/>
      </a:dk1>
      <a:lt1>
        <a:sysClr val="window" lastClr="FFFFFF"/>
      </a:lt1>
      <a:dk2>
        <a:srgbClr val="44546A"/>
      </a:dk2>
      <a:lt2>
        <a:srgbClr val="E7E6E6"/>
      </a:lt2>
      <a:accent1>
        <a:srgbClr val="C0F400"/>
      </a:accent1>
      <a:accent2>
        <a:srgbClr val="05D74D"/>
      </a:accent2>
      <a:accent3>
        <a:srgbClr val="2F3342"/>
      </a:accent3>
      <a:accent4>
        <a:srgbClr val="038B30"/>
      </a:accent4>
      <a:accent5>
        <a:srgbClr val="05EE55"/>
      </a:accent5>
      <a:accent6>
        <a:srgbClr val="70AD47"/>
      </a:accent6>
      <a:hlink>
        <a:srgbClr val="05D74D"/>
      </a:hlink>
      <a:folHlink>
        <a:srgbClr val="C0F400"/>
      </a:folHlink>
    </a:clrScheme>
    <a:fontScheme name="Custom 5">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36854106_TF34357351" id="{4DBF75E2-F17F-476E-9EF2-1ECC073AF355}" vid="{73925999-48B9-456E-B495-77C5200E6BD5}"/>
    </a:ext>
  </a:extLst>
</a:theme>
</file>

<file path=ppt/theme/theme2.xml><?xml version="1.0" encoding="utf-8"?>
<a:theme xmlns:a="http://schemas.openxmlformats.org/drawingml/2006/main" name="Tema de la oficin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291512c1ee715ab617f4c07df79fc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8256c27c40ca5c40ce1cf6c44f0205df"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2361ED8-85A0-453F-805C-6D9AF4A72B1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73B18BB-C24E-408B-9A12-8848DDD7A302}">
  <ds:schemaRefs>
    <ds:schemaRef ds:uri="http://schemas.microsoft.com/office/2006/metadata/properties"/>
    <ds:schemaRef ds:uri="http://schemas.microsoft.com/office/infopath/2007/PartnerControls"/>
    <ds:schemaRef ds:uri="71af3243-3dd4-4a8d-8c0d-dd76da1f02a5"/>
  </ds:schemaRefs>
</ds:datastoreItem>
</file>

<file path=customXml/itemProps3.xml><?xml version="1.0" encoding="utf-8"?>
<ds:datastoreItem xmlns:ds="http://schemas.openxmlformats.org/officeDocument/2006/customXml" ds:itemID="{865F1FAD-176C-4A03-BD9A-1520119CFB5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Presentación moderna oscura</Template>
  <TotalTime>511</TotalTime>
  <Words>601</Words>
  <Application>Microsoft Office PowerPoint</Application>
  <PresentationFormat>Panorámica</PresentationFormat>
  <Paragraphs>88</Paragraphs>
  <Slides>9</Slides>
  <Notes>9</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9</vt:i4>
      </vt:variant>
    </vt:vector>
  </HeadingPairs>
  <TitlesOfParts>
    <vt:vector size="14" baseType="lpstr">
      <vt:lpstr>Arial</vt:lpstr>
      <vt:lpstr>Arial Black</vt:lpstr>
      <vt:lpstr>Calibri</vt:lpstr>
      <vt:lpstr>Wingdings</vt:lpstr>
      <vt:lpstr>Tema de Office</vt:lpstr>
      <vt:lpstr>Desarrollo de sistemas.</vt:lpstr>
      <vt:lpstr>Presentación de PowerPoint</vt:lpstr>
      <vt:lpstr>Conceptos básicos de desarrollo de sistemas </vt:lpstr>
      <vt:lpstr>El ciclo de vida del desarrollo de sistemas</vt:lpstr>
      <vt:lpstr>El ciclo de vida del desarrollo de sistemas</vt:lpstr>
      <vt:lpstr>Metodología para el Desarrollo de Sistemas de Información.</vt:lpstr>
      <vt:lpstr>Retos en el desarrollo de sistemas de información: </vt:lpstr>
      <vt:lpstr>las principales causas que originan el fracaso de los desarrollos de sistemas de información: </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Desarrollo de sistemas.</dc:title>
  <dc:creator>Alfredo Palacio Jaén</dc:creator>
  <cp:lastModifiedBy>Alfredo Palacio Jaén</cp:lastModifiedBy>
  <cp:revision>26</cp:revision>
  <dcterms:created xsi:type="dcterms:W3CDTF">2021-10-13T00:27:56Z</dcterms:created>
  <dcterms:modified xsi:type="dcterms:W3CDTF">2022-05-02T02:22:06Z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