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3" r:id="rId3"/>
  </p:sldMasterIdLst>
  <p:notesMasterIdLst>
    <p:notesMasterId r:id="rId4"/>
  </p:notesMasterIdLst>
  <p:sldIdLst>
    <p:sldId id="256" r:id="rId5"/>
    <p:sldId id="257" r:id="rId6"/>
    <p:sldId id="258" r:id="rId7"/>
    <p:sldId id="259" r:id="rId8"/>
    <p:sldId id="260" r:id="rId9"/>
    <p:sldId id="261" r:id="rId10"/>
    <p:sldId id="262" r:id="rId11"/>
  </p:sldIdLst>
  <p:sldSz cy="5143500" cx="9144000"/>
  <p:notesSz cx="6858000" cy="9144000"/>
  <p:embeddedFontLst>
    <p:embeddedFont>
      <p:font typeface="Caveat"/>
      <p:regular r:id="rId12"/>
      <p:bold r:id="rId13"/>
    </p:embeddedFont>
    <p:embeddedFont>
      <p:font typeface="Comfortaa"/>
      <p:regular r:id="rId14"/>
      <p:bold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Caveat-bold.fntdata"/><Relationship Id="rId12" Type="http://schemas.openxmlformats.org/officeDocument/2006/relationships/font" Target="fonts/Cavea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Comfortaa-bold.fntdata"/><Relationship Id="rId14" Type="http://schemas.openxmlformats.org/officeDocument/2006/relationships/font" Target="fonts/Comfortaa-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4ed2fb659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4ed2fb659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4ed2fb6593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4ed2fb6593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4ed2fb6593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4ed2fb6593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4ed2fb6593_0_1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4ed2fb6593_0_1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4ed2fb6593_0_4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4ed2fb6593_0_4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4ed2fb6593_0_10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4ed2fb6593_0_10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seño personalizado">
  <p:cSld name="AUTOLAYOUT_4">
    <p:bg>
      <p:bgPr>
        <a:solidFill>
          <a:srgbClr val="FFFFFF"/>
        </a:solidFill>
      </p:bgPr>
    </p:bg>
    <p:spTree>
      <p:nvGrpSpPr>
        <p:cNvPr id="50"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 name="Google Shape;52;p13"/>
          <p:cNvGrpSpPr/>
          <p:nvPr/>
        </p:nvGrpSpPr>
        <p:grpSpPr>
          <a:xfrm>
            <a:off x="0" y="0"/>
            <a:ext cx="4316700" cy="5143500"/>
            <a:chOff x="0" y="0"/>
            <a:chExt cx="4316700" cy="5143500"/>
          </a:xfrm>
        </p:grpSpPr>
        <p:sp>
          <p:nvSpPr>
            <p:cNvPr id="53" name="Google Shape;53;p13"/>
            <p:cNvSpPr/>
            <p:nvPr/>
          </p:nvSpPr>
          <p:spPr>
            <a:xfrm>
              <a:off x="0" y="0"/>
              <a:ext cx="4316700" cy="5143500"/>
            </a:xfrm>
            <a:prstGeom prst="rect">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p:nvPr/>
          </p:nvSpPr>
          <p:spPr>
            <a:xfrm>
              <a:off x="386075" y="4599625"/>
              <a:ext cx="13545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a:off x="841363" y="4599625"/>
              <a:ext cx="1428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a:off x="1142492" y="4599625"/>
              <a:ext cx="1428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3875425" y="381000"/>
              <a:ext cx="142800" cy="137700"/>
            </a:xfrm>
            <a:prstGeom prst="rect">
              <a:avLst/>
            </a:prstGeom>
            <a:solidFill>
              <a:srgbClr val="92C1E8"/>
            </a:solid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a:off x="3732625" y="518700"/>
              <a:ext cx="1428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13"/>
          <p:cNvSpPr txBox="1"/>
          <p:nvPr>
            <p:ph type="title"/>
          </p:nvPr>
        </p:nvSpPr>
        <p:spPr>
          <a:xfrm>
            <a:off x="311725" y="653326"/>
            <a:ext cx="3706500" cy="3334500"/>
          </a:xfrm>
          <a:prstGeom prst="rect">
            <a:avLst/>
          </a:prstGeom>
          <a:noFill/>
        </p:spPr>
        <p:txBody>
          <a:bodyPr anchorCtr="0" anchor="t" bIns="91425" lIns="91425" spcFirstLastPara="1" rIns="91425" wrap="square" tIns="91425"/>
          <a:lstStyle>
            <a:lvl1pPr lvl="0" algn="l">
              <a:lnSpc>
                <a:spcPct val="100000"/>
              </a:lnSpc>
              <a:spcBef>
                <a:spcPts val="0"/>
              </a:spcBef>
              <a:spcAft>
                <a:spcPts val="0"/>
              </a:spcAft>
              <a:buNone/>
              <a:defRPr b="1" sz="2400">
                <a:solidFill>
                  <a:srgbClr val="FFFFFF"/>
                </a:solidFill>
              </a:defRPr>
            </a:lvl1pPr>
            <a:lvl2pPr lvl="1" algn="l">
              <a:lnSpc>
                <a:spcPct val="100000"/>
              </a:lnSpc>
              <a:spcBef>
                <a:spcPts val="0"/>
              </a:spcBef>
              <a:spcAft>
                <a:spcPts val="0"/>
              </a:spcAft>
              <a:buNone/>
              <a:defRPr b="1" sz="2400">
                <a:solidFill>
                  <a:srgbClr val="FFFFFF"/>
                </a:solidFill>
              </a:defRPr>
            </a:lvl2pPr>
            <a:lvl3pPr lvl="2" algn="l">
              <a:lnSpc>
                <a:spcPct val="100000"/>
              </a:lnSpc>
              <a:spcBef>
                <a:spcPts val="0"/>
              </a:spcBef>
              <a:spcAft>
                <a:spcPts val="0"/>
              </a:spcAft>
              <a:buNone/>
              <a:defRPr b="1" sz="2400">
                <a:solidFill>
                  <a:srgbClr val="FFFFFF"/>
                </a:solidFill>
              </a:defRPr>
            </a:lvl3pPr>
            <a:lvl4pPr lvl="3" algn="l">
              <a:lnSpc>
                <a:spcPct val="100000"/>
              </a:lnSpc>
              <a:spcBef>
                <a:spcPts val="0"/>
              </a:spcBef>
              <a:spcAft>
                <a:spcPts val="0"/>
              </a:spcAft>
              <a:buNone/>
              <a:defRPr b="1" sz="2400">
                <a:solidFill>
                  <a:srgbClr val="FFFFFF"/>
                </a:solidFill>
              </a:defRPr>
            </a:lvl4pPr>
            <a:lvl5pPr lvl="4" algn="l">
              <a:lnSpc>
                <a:spcPct val="100000"/>
              </a:lnSpc>
              <a:spcBef>
                <a:spcPts val="0"/>
              </a:spcBef>
              <a:spcAft>
                <a:spcPts val="0"/>
              </a:spcAft>
              <a:buNone/>
              <a:defRPr b="1" sz="2400">
                <a:solidFill>
                  <a:srgbClr val="FFFFFF"/>
                </a:solidFill>
              </a:defRPr>
            </a:lvl5pPr>
            <a:lvl6pPr lvl="5" algn="l">
              <a:lnSpc>
                <a:spcPct val="100000"/>
              </a:lnSpc>
              <a:spcBef>
                <a:spcPts val="0"/>
              </a:spcBef>
              <a:spcAft>
                <a:spcPts val="0"/>
              </a:spcAft>
              <a:buNone/>
              <a:defRPr b="1" sz="2400">
                <a:solidFill>
                  <a:srgbClr val="FFFFFF"/>
                </a:solidFill>
              </a:defRPr>
            </a:lvl6pPr>
            <a:lvl7pPr lvl="6" algn="l">
              <a:lnSpc>
                <a:spcPct val="100000"/>
              </a:lnSpc>
              <a:spcBef>
                <a:spcPts val="0"/>
              </a:spcBef>
              <a:spcAft>
                <a:spcPts val="0"/>
              </a:spcAft>
              <a:buNone/>
              <a:defRPr b="1" sz="2400">
                <a:solidFill>
                  <a:srgbClr val="FFFFFF"/>
                </a:solidFill>
              </a:defRPr>
            </a:lvl7pPr>
            <a:lvl8pPr lvl="7" algn="l">
              <a:lnSpc>
                <a:spcPct val="100000"/>
              </a:lnSpc>
              <a:spcBef>
                <a:spcPts val="0"/>
              </a:spcBef>
              <a:spcAft>
                <a:spcPts val="0"/>
              </a:spcAft>
              <a:buNone/>
              <a:defRPr b="1" sz="2400">
                <a:solidFill>
                  <a:srgbClr val="FFFFFF"/>
                </a:solidFill>
              </a:defRPr>
            </a:lvl8pPr>
            <a:lvl9pPr lvl="8" algn="l">
              <a:lnSpc>
                <a:spcPct val="100000"/>
              </a:lnSpc>
              <a:spcBef>
                <a:spcPts val="0"/>
              </a:spcBef>
              <a:spcAft>
                <a:spcPts val="0"/>
              </a:spcAft>
              <a:buNone/>
              <a:defRPr b="1" sz="2400">
                <a:solidFill>
                  <a:srgbClr val="FFFFFF"/>
                </a:solidFill>
              </a:defRPr>
            </a:lvl9pPr>
          </a:lstStyle>
          <a:p/>
        </p:txBody>
      </p:sp>
      <p:sp>
        <p:nvSpPr>
          <p:cNvPr id="60" name="Google Shape;60;p13"/>
          <p:cNvSpPr txBox="1"/>
          <p:nvPr>
            <p:ph idx="1" type="body"/>
          </p:nvPr>
        </p:nvSpPr>
        <p:spPr>
          <a:xfrm>
            <a:off x="4620575" y="653325"/>
            <a:ext cx="4211700" cy="3741300"/>
          </a:xfrm>
          <a:prstGeom prst="rect">
            <a:avLst/>
          </a:prstGeom>
          <a:noFill/>
        </p:spPr>
        <p:txBody>
          <a:bodyPr anchorCtr="0" anchor="t" bIns="91425" lIns="91425" spcFirstLastPara="1" rIns="91425" wrap="square" tIns="91425"/>
          <a:lstStyle>
            <a:lvl1pPr indent="-304800" lvl="0" marL="457200" algn="l">
              <a:lnSpc>
                <a:spcPct val="115000"/>
              </a:lnSpc>
              <a:spcBef>
                <a:spcPts val="0"/>
              </a:spcBef>
              <a:spcAft>
                <a:spcPts val="0"/>
              </a:spcAft>
              <a:buClr>
                <a:srgbClr val="284F7D"/>
              </a:buClr>
              <a:buSzPts val="1200"/>
              <a:buChar char="●"/>
              <a:defRPr sz="1200">
                <a:solidFill>
                  <a:srgbClr val="D9EAD3"/>
                </a:solidFill>
              </a:defRPr>
            </a:lvl1pPr>
            <a:lvl2pPr indent="-292100" lvl="1" marL="914400" algn="l">
              <a:lnSpc>
                <a:spcPct val="115000"/>
              </a:lnSpc>
              <a:spcBef>
                <a:spcPts val="1600"/>
              </a:spcBef>
              <a:spcAft>
                <a:spcPts val="0"/>
              </a:spcAft>
              <a:buClr>
                <a:srgbClr val="284F7D"/>
              </a:buClr>
              <a:buSzPts val="1000"/>
              <a:buChar char="○"/>
              <a:defRPr sz="1000">
                <a:solidFill>
                  <a:srgbClr val="D9EAD3"/>
                </a:solidFill>
              </a:defRPr>
            </a:lvl2pPr>
            <a:lvl3pPr indent="-292100" lvl="2" marL="1371600" algn="l">
              <a:lnSpc>
                <a:spcPct val="115000"/>
              </a:lnSpc>
              <a:spcBef>
                <a:spcPts val="1600"/>
              </a:spcBef>
              <a:spcAft>
                <a:spcPts val="0"/>
              </a:spcAft>
              <a:buClr>
                <a:srgbClr val="284F7D"/>
              </a:buClr>
              <a:buSzPts val="1000"/>
              <a:buChar char="■"/>
              <a:defRPr sz="1000">
                <a:solidFill>
                  <a:srgbClr val="D9EAD3"/>
                </a:solidFill>
              </a:defRPr>
            </a:lvl3pPr>
            <a:lvl4pPr indent="-292100" lvl="3" marL="1828800" algn="l">
              <a:lnSpc>
                <a:spcPct val="115000"/>
              </a:lnSpc>
              <a:spcBef>
                <a:spcPts val="1600"/>
              </a:spcBef>
              <a:spcAft>
                <a:spcPts val="0"/>
              </a:spcAft>
              <a:buClr>
                <a:srgbClr val="284F7D"/>
              </a:buClr>
              <a:buSzPts val="1000"/>
              <a:buChar char="●"/>
              <a:defRPr sz="1000">
                <a:solidFill>
                  <a:srgbClr val="D9EAD3"/>
                </a:solidFill>
              </a:defRPr>
            </a:lvl4pPr>
            <a:lvl5pPr indent="-292100" lvl="4" marL="2286000" algn="l">
              <a:lnSpc>
                <a:spcPct val="115000"/>
              </a:lnSpc>
              <a:spcBef>
                <a:spcPts val="1600"/>
              </a:spcBef>
              <a:spcAft>
                <a:spcPts val="0"/>
              </a:spcAft>
              <a:buClr>
                <a:srgbClr val="284F7D"/>
              </a:buClr>
              <a:buSzPts val="1000"/>
              <a:buChar char="○"/>
              <a:defRPr sz="1000">
                <a:solidFill>
                  <a:srgbClr val="D9EAD3"/>
                </a:solidFill>
              </a:defRPr>
            </a:lvl5pPr>
            <a:lvl6pPr indent="-292100" lvl="5" marL="2743200" algn="l">
              <a:lnSpc>
                <a:spcPct val="115000"/>
              </a:lnSpc>
              <a:spcBef>
                <a:spcPts val="1600"/>
              </a:spcBef>
              <a:spcAft>
                <a:spcPts val="0"/>
              </a:spcAft>
              <a:buClr>
                <a:srgbClr val="284F7D"/>
              </a:buClr>
              <a:buSzPts val="1000"/>
              <a:buChar char="■"/>
              <a:defRPr sz="1000">
                <a:solidFill>
                  <a:srgbClr val="D9EAD3"/>
                </a:solidFill>
              </a:defRPr>
            </a:lvl6pPr>
            <a:lvl7pPr indent="-292100" lvl="6" marL="3200400" algn="l">
              <a:lnSpc>
                <a:spcPct val="115000"/>
              </a:lnSpc>
              <a:spcBef>
                <a:spcPts val="1600"/>
              </a:spcBef>
              <a:spcAft>
                <a:spcPts val="0"/>
              </a:spcAft>
              <a:buClr>
                <a:srgbClr val="284F7D"/>
              </a:buClr>
              <a:buSzPts val="1000"/>
              <a:buChar char="●"/>
              <a:defRPr sz="1000">
                <a:solidFill>
                  <a:srgbClr val="D9EAD3"/>
                </a:solidFill>
              </a:defRPr>
            </a:lvl7pPr>
            <a:lvl8pPr indent="-292100" lvl="7" marL="3657600" algn="l">
              <a:lnSpc>
                <a:spcPct val="115000"/>
              </a:lnSpc>
              <a:spcBef>
                <a:spcPts val="1600"/>
              </a:spcBef>
              <a:spcAft>
                <a:spcPts val="0"/>
              </a:spcAft>
              <a:buClr>
                <a:srgbClr val="284F7D"/>
              </a:buClr>
              <a:buSzPts val="1000"/>
              <a:buChar char="○"/>
              <a:defRPr sz="1000">
                <a:solidFill>
                  <a:srgbClr val="D9EAD3"/>
                </a:solidFill>
              </a:defRPr>
            </a:lvl8pPr>
            <a:lvl9pPr indent="-292100" lvl="8" marL="4114800" algn="l">
              <a:lnSpc>
                <a:spcPct val="115000"/>
              </a:lnSpc>
              <a:spcBef>
                <a:spcPts val="1600"/>
              </a:spcBef>
              <a:spcAft>
                <a:spcPts val="1600"/>
              </a:spcAft>
              <a:buClr>
                <a:srgbClr val="284F7D"/>
              </a:buClr>
              <a:buSzPts val="1000"/>
              <a:buChar char="■"/>
              <a:defRPr sz="1000">
                <a:solidFill>
                  <a:srgbClr val="D9EAD3"/>
                </a:solidFill>
              </a:defRPr>
            </a:lvl9pPr>
          </a:lstStyle>
          <a:p/>
        </p:txBody>
      </p:sp>
      <p:sp>
        <p:nvSpPr>
          <p:cNvPr id="61" name="Google Shape;61;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seño personalizado 2">
  <p:cSld name="AUTOLAYOUT_6">
    <p:bg>
      <p:bgPr>
        <a:solidFill>
          <a:srgbClr val="FFFFFF"/>
        </a:solidFill>
      </p:bgPr>
    </p:bg>
    <p:spTree>
      <p:nvGrpSpPr>
        <p:cNvPr id="62" name="Shape 62"/>
        <p:cNvGrpSpPr/>
        <p:nvPr/>
      </p:nvGrpSpPr>
      <p:grpSpPr>
        <a:xfrm>
          <a:off x="0" y="0"/>
          <a:ext cx="0" cy="0"/>
          <a:chOff x="0" y="0"/>
          <a:chExt cx="0" cy="0"/>
        </a:xfrm>
      </p:grpSpPr>
      <p:sp>
        <p:nvSpPr>
          <p:cNvPr id="63" name="Google Shape;63;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txBox="1"/>
          <p:nvPr>
            <p:ph type="title"/>
          </p:nvPr>
        </p:nvSpPr>
        <p:spPr>
          <a:xfrm>
            <a:off x="311700" y="307825"/>
            <a:ext cx="2631900" cy="4316700"/>
          </a:xfrm>
          <a:prstGeom prst="rect">
            <a:avLst/>
          </a:prstGeom>
          <a:noFill/>
        </p:spPr>
        <p:txBody>
          <a:bodyPr anchorCtr="0" anchor="t" bIns="91425" lIns="91425" spcFirstLastPara="1" rIns="91425" wrap="square" tIns="91425"/>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p:txBody>
      </p:sp>
      <p:sp>
        <p:nvSpPr>
          <p:cNvPr id="66" name="Google Shape;66;p14"/>
          <p:cNvSpPr txBox="1"/>
          <p:nvPr>
            <p:ph idx="1" type="body"/>
          </p:nvPr>
        </p:nvSpPr>
        <p:spPr>
          <a:xfrm>
            <a:off x="4011825" y="364950"/>
            <a:ext cx="4850400" cy="4259700"/>
          </a:xfrm>
          <a:prstGeom prst="rect">
            <a:avLst/>
          </a:prstGeom>
          <a:noFill/>
        </p:spPr>
        <p:txBody>
          <a:bodyPr anchorCtr="0" anchor="t" bIns="91425" lIns="91425" spcFirstLastPara="1" rIns="91425" wrap="square" tIns="91425"/>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7" name="Google Shape;67;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seño personalizado 1">
  <p:cSld name="AUTOLAYOUT_7">
    <p:bg>
      <p:bgPr>
        <a:solidFill>
          <a:srgbClr val="FFFFFF"/>
        </a:solidFill>
      </p:bgPr>
    </p:bg>
    <p:spTree>
      <p:nvGrpSpPr>
        <p:cNvPr id="68" name="Shape 68"/>
        <p:cNvGrpSpPr/>
        <p:nvPr/>
      </p:nvGrpSpPr>
      <p:grpSpPr>
        <a:xfrm>
          <a:off x="0" y="0"/>
          <a:ext cx="0" cy="0"/>
          <a:chOff x="0" y="0"/>
          <a:chExt cx="0" cy="0"/>
        </a:xfrm>
      </p:grpSpPr>
      <p:sp>
        <p:nvSpPr>
          <p:cNvPr id="69" name="Google Shape;69;p15"/>
          <p:cNvSpPr/>
          <p:nvPr/>
        </p:nvSpPr>
        <p:spPr>
          <a:xfrm>
            <a:off x="7177" y="100"/>
            <a:ext cx="9129300" cy="5135400"/>
          </a:xfrm>
          <a:prstGeom prst="rect">
            <a:avLst/>
          </a:prstGeom>
          <a:solidFill>
            <a:srgbClr val="F7F5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p:nvPr/>
        </p:nvSpPr>
        <p:spPr>
          <a:xfrm rot="-5400000">
            <a:off x="766417" y="779887"/>
            <a:ext cx="256800" cy="2535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p:nvPr/>
        </p:nvSpPr>
        <p:spPr>
          <a:xfrm rot="10800000">
            <a:off x="768098" y="1034930"/>
            <a:ext cx="253500" cy="256800"/>
          </a:xfrm>
          <a:prstGeom prst="rtTriangle">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p:nvPr/>
        </p:nvSpPr>
        <p:spPr>
          <a:xfrm rot="10800000">
            <a:off x="260887" y="4116242"/>
            <a:ext cx="253500" cy="256800"/>
          </a:xfrm>
          <a:prstGeom prst="rtTriangle">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p:nvPr/>
        </p:nvSpPr>
        <p:spPr>
          <a:xfrm rot="-5400000">
            <a:off x="259206" y="4888253"/>
            <a:ext cx="256800" cy="2535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5"/>
          <p:cNvSpPr/>
          <p:nvPr/>
        </p:nvSpPr>
        <p:spPr>
          <a:xfrm rot="-5400000">
            <a:off x="1780788" y="266365"/>
            <a:ext cx="256800" cy="253500"/>
          </a:xfrm>
          <a:prstGeom prst="rtTriangle">
            <a:avLst/>
          </a:prstGeom>
          <a:solidFill>
            <a:srgbClr val="00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5"/>
          <p:cNvSpPr/>
          <p:nvPr/>
        </p:nvSpPr>
        <p:spPr>
          <a:xfrm rot="-5400000">
            <a:off x="1273578" y="4374731"/>
            <a:ext cx="256800" cy="2535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5"/>
          <p:cNvSpPr/>
          <p:nvPr/>
        </p:nvSpPr>
        <p:spPr>
          <a:xfrm>
            <a:off x="1528759" y="4886714"/>
            <a:ext cx="253500" cy="256800"/>
          </a:xfrm>
          <a:prstGeom prst="rtTriangle">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p:nvPr/>
        </p:nvSpPr>
        <p:spPr>
          <a:xfrm rot="-5400000">
            <a:off x="2287949" y="1293419"/>
            <a:ext cx="256800" cy="253500"/>
          </a:xfrm>
          <a:prstGeom prst="rtTriangle">
            <a:avLst/>
          </a:prstGeom>
          <a:solidFill>
            <a:srgbClr val="00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5"/>
          <p:cNvSpPr/>
          <p:nvPr/>
        </p:nvSpPr>
        <p:spPr>
          <a:xfrm rot="10800000">
            <a:off x="2289631" y="4116242"/>
            <a:ext cx="253500" cy="2568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p:nvPr/>
        </p:nvSpPr>
        <p:spPr>
          <a:xfrm rot="10800000">
            <a:off x="3304002" y="521398"/>
            <a:ext cx="253500" cy="2568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5"/>
          <p:cNvSpPr/>
          <p:nvPr/>
        </p:nvSpPr>
        <p:spPr>
          <a:xfrm rot="-5400000">
            <a:off x="3302321" y="779887"/>
            <a:ext cx="256800" cy="253500"/>
          </a:xfrm>
          <a:prstGeom prst="rtTriangle">
            <a:avLst/>
          </a:prstGeom>
          <a:solidFill>
            <a:srgbClr val="00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5"/>
          <p:cNvSpPr/>
          <p:nvPr/>
        </p:nvSpPr>
        <p:spPr>
          <a:xfrm>
            <a:off x="3557502" y="264826"/>
            <a:ext cx="253500" cy="256800"/>
          </a:xfrm>
          <a:prstGeom prst="rtTriangle">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5"/>
          <p:cNvSpPr/>
          <p:nvPr/>
        </p:nvSpPr>
        <p:spPr>
          <a:xfrm>
            <a:off x="3557502" y="778348"/>
            <a:ext cx="253500" cy="256800"/>
          </a:xfrm>
          <a:prstGeom prst="rtTriangle">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5"/>
          <p:cNvSpPr/>
          <p:nvPr/>
        </p:nvSpPr>
        <p:spPr>
          <a:xfrm>
            <a:off x="3050292" y="1291880"/>
            <a:ext cx="253500" cy="256800"/>
          </a:xfrm>
          <a:prstGeom prst="rtTriangle">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5"/>
          <p:cNvSpPr/>
          <p:nvPr/>
        </p:nvSpPr>
        <p:spPr>
          <a:xfrm rot="-5400000">
            <a:off x="3809532" y="1293419"/>
            <a:ext cx="256800" cy="2535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5"/>
          <p:cNvSpPr/>
          <p:nvPr/>
        </p:nvSpPr>
        <p:spPr>
          <a:xfrm rot="5400000">
            <a:off x="3555884" y="4631526"/>
            <a:ext cx="256800" cy="253500"/>
          </a:xfrm>
          <a:prstGeom prst="rtTriangle">
            <a:avLst/>
          </a:prstGeom>
          <a:solidFill>
            <a:srgbClr val="00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5"/>
          <p:cNvSpPr/>
          <p:nvPr/>
        </p:nvSpPr>
        <p:spPr>
          <a:xfrm rot="-5400000">
            <a:off x="4316693" y="4888253"/>
            <a:ext cx="256800" cy="2535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p:nvPr/>
        </p:nvSpPr>
        <p:spPr>
          <a:xfrm rot="-5400000">
            <a:off x="5331126" y="779887"/>
            <a:ext cx="256800" cy="2535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5"/>
          <p:cNvSpPr/>
          <p:nvPr/>
        </p:nvSpPr>
        <p:spPr>
          <a:xfrm rot="10800000">
            <a:off x="5332808" y="1034930"/>
            <a:ext cx="253500" cy="256800"/>
          </a:xfrm>
          <a:prstGeom prst="rtTriangle">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5"/>
          <p:cNvSpPr/>
          <p:nvPr/>
        </p:nvSpPr>
        <p:spPr>
          <a:xfrm rot="10800000">
            <a:off x="4825597" y="4116242"/>
            <a:ext cx="253500" cy="256800"/>
          </a:xfrm>
          <a:prstGeom prst="rtTriangle">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5"/>
          <p:cNvSpPr/>
          <p:nvPr/>
        </p:nvSpPr>
        <p:spPr>
          <a:xfrm rot="-5400000">
            <a:off x="4823916" y="4888253"/>
            <a:ext cx="256800" cy="2535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5"/>
          <p:cNvSpPr/>
          <p:nvPr/>
        </p:nvSpPr>
        <p:spPr>
          <a:xfrm rot="-5400000">
            <a:off x="6345498" y="266365"/>
            <a:ext cx="256800" cy="253500"/>
          </a:xfrm>
          <a:prstGeom prst="rtTriangle">
            <a:avLst/>
          </a:prstGeom>
          <a:solidFill>
            <a:srgbClr val="00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5"/>
          <p:cNvSpPr/>
          <p:nvPr/>
        </p:nvSpPr>
        <p:spPr>
          <a:xfrm rot="10800000">
            <a:off x="5839969" y="4116242"/>
            <a:ext cx="253500" cy="2568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5"/>
          <p:cNvSpPr/>
          <p:nvPr/>
        </p:nvSpPr>
        <p:spPr>
          <a:xfrm rot="-5400000">
            <a:off x="5838287" y="4374731"/>
            <a:ext cx="256800" cy="2535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5"/>
          <p:cNvSpPr/>
          <p:nvPr/>
        </p:nvSpPr>
        <p:spPr>
          <a:xfrm>
            <a:off x="6093469" y="4886714"/>
            <a:ext cx="253500" cy="256800"/>
          </a:xfrm>
          <a:prstGeom prst="rtTriangle">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5"/>
          <p:cNvSpPr/>
          <p:nvPr/>
        </p:nvSpPr>
        <p:spPr>
          <a:xfrm rot="-5400000">
            <a:off x="6852659" y="1293419"/>
            <a:ext cx="256800" cy="253500"/>
          </a:xfrm>
          <a:prstGeom prst="rtTriangle">
            <a:avLst/>
          </a:prstGeom>
          <a:solidFill>
            <a:srgbClr val="00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5"/>
          <p:cNvSpPr/>
          <p:nvPr/>
        </p:nvSpPr>
        <p:spPr>
          <a:xfrm rot="10800000">
            <a:off x="7868712" y="521398"/>
            <a:ext cx="253500" cy="2568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5"/>
          <p:cNvSpPr/>
          <p:nvPr/>
        </p:nvSpPr>
        <p:spPr>
          <a:xfrm rot="-5400000">
            <a:off x="7867031" y="779887"/>
            <a:ext cx="256800" cy="253500"/>
          </a:xfrm>
          <a:prstGeom prst="rtTriangle">
            <a:avLst/>
          </a:prstGeom>
          <a:solidFill>
            <a:srgbClr val="00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5"/>
          <p:cNvSpPr/>
          <p:nvPr/>
        </p:nvSpPr>
        <p:spPr>
          <a:xfrm>
            <a:off x="8122212" y="264826"/>
            <a:ext cx="253500" cy="256800"/>
          </a:xfrm>
          <a:prstGeom prst="rtTriangle">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5"/>
          <p:cNvSpPr/>
          <p:nvPr/>
        </p:nvSpPr>
        <p:spPr>
          <a:xfrm>
            <a:off x="8122212" y="778348"/>
            <a:ext cx="253500" cy="256800"/>
          </a:xfrm>
          <a:prstGeom prst="rtTriangle">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5"/>
          <p:cNvSpPr/>
          <p:nvPr/>
        </p:nvSpPr>
        <p:spPr>
          <a:xfrm>
            <a:off x="7615001" y="1291880"/>
            <a:ext cx="253500" cy="256800"/>
          </a:xfrm>
          <a:prstGeom prst="rtTriangle">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5"/>
          <p:cNvSpPr/>
          <p:nvPr/>
        </p:nvSpPr>
        <p:spPr>
          <a:xfrm rot="-5400000">
            <a:off x="8374241" y="1293419"/>
            <a:ext cx="256800" cy="2535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5"/>
          <p:cNvSpPr/>
          <p:nvPr/>
        </p:nvSpPr>
        <p:spPr>
          <a:xfrm rot="5400000">
            <a:off x="8120593" y="4631526"/>
            <a:ext cx="256800" cy="253500"/>
          </a:xfrm>
          <a:prstGeom prst="rtTriangle">
            <a:avLst/>
          </a:prstGeom>
          <a:solidFill>
            <a:srgbClr val="00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5"/>
          <p:cNvSpPr/>
          <p:nvPr/>
        </p:nvSpPr>
        <p:spPr>
          <a:xfrm rot="-5400000">
            <a:off x="8881402" y="4888253"/>
            <a:ext cx="256800" cy="2535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5"/>
          <p:cNvSpPr/>
          <p:nvPr/>
        </p:nvSpPr>
        <p:spPr>
          <a:xfrm>
            <a:off x="7177" y="1291880"/>
            <a:ext cx="253500" cy="2568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5" name="Google Shape;105;p15"/>
          <p:cNvGrpSpPr/>
          <p:nvPr/>
        </p:nvGrpSpPr>
        <p:grpSpPr>
          <a:xfrm>
            <a:off x="7177" y="264826"/>
            <a:ext cx="8875696" cy="4878688"/>
            <a:chOff x="7177" y="264826"/>
            <a:chExt cx="8875696" cy="4878688"/>
          </a:xfrm>
        </p:grpSpPr>
        <p:sp>
          <p:nvSpPr>
            <p:cNvPr id="106" name="Google Shape;106;p15"/>
            <p:cNvSpPr/>
            <p:nvPr/>
          </p:nvSpPr>
          <p:spPr>
            <a:xfrm>
              <a:off x="7177" y="264826"/>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5"/>
            <p:cNvSpPr/>
            <p:nvPr/>
          </p:nvSpPr>
          <p:spPr>
            <a:xfrm>
              <a:off x="7177" y="4886714"/>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5"/>
            <p:cNvSpPr/>
            <p:nvPr/>
          </p:nvSpPr>
          <p:spPr>
            <a:xfrm rot="10800000">
              <a:off x="768098" y="4629764"/>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5"/>
            <p:cNvSpPr/>
            <p:nvPr/>
          </p:nvSpPr>
          <p:spPr>
            <a:xfrm>
              <a:off x="1528759" y="1291880"/>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5"/>
            <p:cNvSpPr/>
            <p:nvPr/>
          </p:nvSpPr>
          <p:spPr>
            <a:xfrm>
              <a:off x="2543131" y="778348"/>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5"/>
            <p:cNvSpPr/>
            <p:nvPr/>
          </p:nvSpPr>
          <p:spPr>
            <a:xfrm>
              <a:off x="2035920" y="4886714"/>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5"/>
            <p:cNvSpPr/>
            <p:nvPr/>
          </p:nvSpPr>
          <p:spPr>
            <a:xfrm>
              <a:off x="3050292" y="4886714"/>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5"/>
            <p:cNvSpPr/>
            <p:nvPr/>
          </p:nvSpPr>
          <p:spPr>
            <a:xfrm>
              <a:off x="3557502" y="4886714"/>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5"/>
            <p:cNvSpPr/>
            <p:nvPr/>
          </p:nvSpPr>
          <p:spPr>
            <a:xfrm>
              <a:off x="4064663" y="264826"/>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5"/>
            <p:cNvSpPr/>
            <p:nvPr/>
          </p:nvSpPr>
          <p:spPr>
            <a:xfrm>
              <a:off x="4064663" y="778348"/>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5"/>
            <p:cNvSpPr/>
            <p:nvPr/>
          </p:nvSpPr>
          <p:spPr>
            <a:xfrm>
              <a:off x="4064663" y="4373192"/>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5"/>
            <p:cNvSpPr/>
            <p:nvPr/>
          </p:nvSpPr>
          <p:spPr>
            <a:xfrm>
              <a:off x="4571886" y="4886714"/>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5"/>
            <p:cNvSpPr/>
            <p:nvPr/>
          </p:nvSpPr>
          <p:spPr>
            <a:xfrm>
              <a:off x="6093469" y="1291880"/>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5"/>
            <p:cNvSpPr/>
            <p:nvPr/>
          </p:nvSpPr>
          <p:spPr>
            <a:xfrm>
              <a:off x="7107840" y="778348"/>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5"/>
            <p:cNvSpPr/>
            <p:nvPr/>
          </p:nvSpPr>
          <p:spPr>
            <a:xfrm>
              <a:off x="7107840" y="1291880"/>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5"/>
            <p:cNvSpPr/>
            <p:nvPr/>
          </p:nvSpPr>
          <p:spPr>
            <a:xfrm>
              <a:off x="6600630" y="4886714"/>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5"/>
            <p:cNvSpPr/>
            <p:nvPr/>
          </p:nvSpPr>
          <p:spPr>
            <a:xfrm>
              <a:off x="7615001" y="264826"/>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5"/>
            <p:cNvSpPr/>
            <p:nvPr/>
          </p:nvSpPr>
          <p:spPr>
            <a:xfrm>
              <a:off x="7615001" y="4886714"/>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5"/>
            <p:cNvSpPr/>
            <p:nvPr/>
          </p:nvSpPr>
          <p:spPr>
            <a:xfrm>
              <a:off x="8122212" y="4373192"/>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5"/>
            <p:cNvSpPr/>
            <p:nvPr/>
          </p:nvSpPr>
          <p:spPr>
            <a:xfrm>
              <a:off x="8122212" y="4886714"/>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5"/>
            <p:cNvSpPr/>
            <p:nvPr/>
          </p:nvSpPr>
          <p:spPr>
            <a:xfrm>
              <a:off x="8629373" y="264826"/>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5"/>
            <p:cNvSpPr/>
            <p:nvPr/>
          </p:nvSpPr>
          <p:spPr>
            <a:xfrm>
              <a:off x="8629373" y="778348"/>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5"/>
            <p:cNvSpPr/>
            <p:nvPr/>
          </p:nvSpPr>
          <p:spPr>
            <a:xfrm>
              <a:off x="8629373" y="4373192"/>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5"/>
            <p:cNvSpPr/>
            <p:nvPr/>
          </p:nvSpPr>
          <p:spPr>
            <a:xfrm>
              <a:off x="8629373" y="4886714"/>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 name="Google Shape;130;p15"/>
          <p:cNvGrpSpPr/>
          <p:nvPr/>
        </p:nvGrpSpPr>
        <p:grpSpPr>
          <a:xfrm>
            <a:off x="1275259" y="7876"/>
            <a:ext cx="7861325" cy="4878688"/>
            <a:chOff x="1275259" y="7876"/>
            <a:chExt cx="7861325" cy="4878688"/>
          </a:xfrm>
        </p:grpSpPr>
        <p:sp>
          <p:nvSpPr>
            <p:cNvPr id="131" name="Google Shape;131;p15"/>
            <p:cNvSpPr/>
            <p:nvPr/>
          </p:nvSpPr>
          <p:spPr>
            <a:xfrm rot="10800000">
              <a:off x="1275259" y="7876"/>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5"/>
            <p:cNvSpPr/>
            <p:nvPr/>
          </p:nvSpPr>
          <p:spPr>
            <a:xfrm rot="10800000">
              <a:off x="1275259" y="4116242"/>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5"/>
            <p:cNvSpPr/>
            <p:nvPr/>
          </p:nvSpPr>
          <p:spPr>
            <a:xfrm rot="10800000">
              <a:off x="1275259" y="4629764"/>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5"/>
            <p:cNvSpPr/>
            <p:nvPr/>
          </p:nvSpPr>
          <p:spPr>
            <a:xfrm rot="10800000">
              <a:off x="2289631" y="521398"/>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5"/>
            <p:cNvSpPr/>
            <p:nvPr/>
          </p:nvSpPr>
          <p:spPr>
            <a:xfrm rot="10800000">
              <a:off x="2796841" y="7876"/>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5"/>
            <p:cNvSpPr/>
            <p:nvPr/>
          </p:nvSpPr>
          <p:spPr>
            <a:xfrm rot="10800000">
              <a:off x="2796841" y="4116242"/>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5"/>
            <p:cNvSpPr/>
            <p:nvPr/>
          </p:nvSpPr>
          <p:spPr>
            <a:xfrm rot="10800000">
              <a:off x="3811213" y="7876"/>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5"/>
            <p:cNvSpPr/>
            <p:nvPr/>
          </p:nvSpPr>
          <p:spPr>
            <a:xfrm rot="10800000">
              <a:off x="3304002" y="1034930"/>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5"/>
            <p:cNvSpPr/>
            <p:nvPr/>
          </p:nvSpPr>
          <p:spPr>
            <a:xfrm rot="10800000">
              <a:off x="3304002" y="4116242"/>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5"/>
            <p:cNvSpPr/>
            <p:nvPr/>
          </p:nvSpPr>
          <p:spPr>
            <a:xfrm rot="10800000">
              <a:off x="3811213" y="4629764"/>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5"/>
            <p:cNvSpPr/>
            <p:nvPr/>
          </p:nvSpPr>
          <p:spPr>
            <a:xfrm rot="10800000">
              <a:off x="4318374" y="521398"/>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5"/>
            <p:cNvSpPr/>
            <p:nvPr/>
          </p:nvSpPr>
          <p:spPr>
            <a:xfrm rot="10800000">
              <a:off x="4318374" y="4116242"/>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5"/>
            <p:cNvSpPr/>
            <p:nvPr/>
          </p:nvSpPr>
          <p:spPr>
            <a:xfrm rot="10800000">
              <a:off x="5332808" y="4629764"/>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5"/>
            <p:cNvSpPr/>
            <p:nvPr/>
          </p:nvSpPr>
          <p:spPr>
            <a:xfrm rot="10800000">
              <a:off x="5839969" y="4629764"/>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5"/>
            <p:cNvSpPr/>
            <p:nvPr/>
          </p:nvSpPr>
          <p:spPr>
            <a:xfrm rot="10800000">
              <a:off x="6854340" y="521398"/>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5"/>
            <p:cNvSpPr/>
            <p:nvPr/>
          </p:nvSpPr>
          <p:spPr>
            <a:xfrm rot="10800000">
              <a:off x="7361551" y="7876"/>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5"/>
            <p:cNvSpPr/>
            <p:nvPr/>
          </p:nvSpPr>
          <p:spPr>
            <a:xfrm rot="10800000">
              <a:off x="6854340" y="4116242"/>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5"/>
            <p:cNvSpPr/>
            <p:nvPr/>
          </p:nvSpPr>
          <p:spPr>
            <a:xfrm rot="10800000">
              <a:off x="7361551" y="4116242"/>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5"/>
            <p:cNvSpPr/>
            <p:nvPr/>
          </p:nvSpPr>
          <p:spPr>
            <a:xfrm rot="10800000">
              <a:off x="8375923" y="7876"/>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5"/>
            <p:cNvSpPr/>
            <p:nvPr/>
          </p:nvSpPr>
          <p:spPr>
            <a:xfrm rot="10800000">
              <a:off x="7868712" y="1034930"/>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5"/>
            <p:cNvSpPr/>
            <p:nvPr/>
          </p:nvSpPr>
          <p:spPr>
            <a:xfrm rot="10800000">
              <a:off x="7868712" y="4116242"/>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5"/>
            <p:cNvSpPr/>
            <p:nvPr/>
          </p:nvSpPr>
          <p:spPr>
            <a:xfrm rot="10800000">
              <a:off x="7868712" y="4629764"/>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5"/>
            <p:cNvSpPr/>
            <p:nvPr/>
          </p:nvSpPr>
          <p:spPr>
            <a:xfrm rot="10800000">
              <a:off x="8375923" y="4629764"/>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5"/>
            <p:cNvSpPr/>
            <p:nvPr/>
          </p:nvSpPr>
          <p:spPr>
            <a:xfrm rot="10800000">
              <a:off x="8883084" y="7876"/>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5"/>
            <p:cNvSpPr/>
            <p:nvPr/>
          </p:nvSpPr>
          <p:spPr>
            <a:xfrm rot="10800000">
              <a:off x="8883084" y="521398"/>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5"/>
            <p:cNvSpPr/>
            <p:nvPr/>
          </p:nvSpPr>
          <p:spPr>
            <a:xfrm rot="10800000">
              <a:off x="8883084" y="4116242"/>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 name="Google Shape;157;p15"/>
          <p:cNvGrpSpPr/>
          <p:nvPr/>
        </p:nvGrpSpPr>
        <p:grpSpPr>
          <a:xfrm>
            <a:off x="260856" y="264715"/>
            <a:ext cx="8875696" cy="4878688"/>
            <a:chOff x="260856" y="264715"/>
            <a:chExt cx="8875696" cy="4878688"/>
          </a:xfrm>
        </p:grpSpPr>
        <p:sp>
          <p:nvSpPr>
            <p:cNvPr id="158" name="Google Shape;158;p15"/>
            <p:cNvSpPr/>
            <p:nvPr/>
          </p:nvSpPr>
          <p:spPr>
            <a:xfrm rot="-5400000">
              <a:off x="259206" y="4374731"/>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5"/>
            <p:cNvSpPr/>
            <p:nvPr/>
          </p:nvSpPr>
          <p:spPr>
            <a:xfrm rot="-5400000">
              <a:off x="766417" y="4888253"/>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5"/>
            <p:cNvSpPr/>
            <p:nvPr/>
          </p:nvSpPr>
          <p:spPr>
            <a:xfrm rot="-5400000">
              <a:off x="1780788" y="779887"/>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5"/>
            <p:cNvSpPr/>
            <p:nvPr/>
          </p:nvSpPr>
          <p:spPr>
            <a:xfrm rot="-5400000">
              <a:off x="1780788" y="4374731"/>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5"/>
            <p:cNvSpPr/>
            <p:nvPr/>
          </p:nvSpPr>
          <p:spPr>
            <a:xfrm rot="-5400000">
              <a:off x="2287949" y="266365"/>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5"/>
            <p:cNvSpPr/>
            <p:nvPr/>
          </p:nvSpPr>
          <p:spPr>
            <a:xfrm rot="-5400000">
              <a:off x="2287949" y="779887"/>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5"/>
            <p:cNvSpPr/>
            <p:nvPr/>
          </p:nvSpPr>
          <p:spPr>
            <a:xfrm>
              <a:off x="2543131" y="1291880"/>
              <a:ext cx="253500" cy="256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5"/>
            <p:cNvSpPr/>
            <p:nvPr/>
          </p:nvSpPr>
          <p:spPr>
            <a:xfrm rot="-5400000">
              <a:off x="2795160" y="4374731"/>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5"/>
            <p:cNvSpPr/>
            <p:nvPr/>
          </p:nvSpPr>
          <p:spPr>
            <a:xfrm rot="-5400000">
              <a:off x="3302321" y="4374731"/>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5"/>
            <p:cNvSpPr/>
            <p:nvPr/>
          </p:nvSpPr>
          <p:spPr>
            <a:xfrm rot="-5400000">
              <a:off x="4316693" y="266365"/>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5"/>
            <p:cNvSpPr/>
            <p:nvPr/>
          </p:nvSpPr>
          <p:spPr>
            <a:xfrm rot="-5400000">
              <a:off x="4823916" y="4374731"/>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5"/>
            <p:cNvSpPr/>
            <p:nvPr/>
          </p:nvSpPr>
          <p:spPr>
            <a:xfrm rot="-5400000">
              <a:off x="5331126" y="4888253"/>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5"/>
            <p:cNvSpPr/>
            <p:nvPr/>
          </p:nvSpPr>
          <p:spPr>
            <a:xfrm rot="-5400000">
              <a:off x="6345498" y="779887"/>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5"/>
            <p:cNvSpPr/>
            <p:nvPr/>
          </p:nvSpPr>
          <p:spPr>
            <a:xfrm rot="-5400000">
              <a:off x="6345498" y="4374731"/>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5"/>
            <p:cNvSpPr/>
            <p:nvPr/>
          </p:nvSpPr>
          <p:spPr>
            <a:xfrm rot="-5400000">
              <a:off x="6852659" y="266365"/>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5"/>
            <p:cNvSpPr/>
            <p:nvPr/>
          </p:nvSpPr>
          <p:spPr>
            <a:xfrm rot="-5400000">
              <a:off x="7359870" y="4374731"/>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5"/>
            <p:cNvSpPr/>
            <p:nvPr/>
          </p:nvSpPr>
          <p:spPr>
            <a:xfrm rot="-5400000">
              <a:off x="7867031" y="4374731"/>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5"/>
            <p:cNvSpPr/>
            <p:nvPr/>
          </p:nvSpPr>
          <p:spPr>
            <a:xfrm rot="-5400000">
              <a:off x="8881402" y="266365"/>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5"/>
            <p:cNvSpPr/>
            <p:nvPr/>
          </p:nvSpPr>
          <p:spPr>
            <a:xfrm rot="-5400000">
              <a:off x="8881402" y="4374731"/>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 name="Google Shape;177;p15"/>
          <p:cNvGrpSpPr/>
          <p:nvPr/>
        </p:nvGrpSpPr>
        <p:grpSpPr>
          <a:xfrm>
            <a:off x="514419" y="7988"/>
            <a:ext cx="8368486" cy="4878688"/>
            <a:chOff x="514419" y="7988"/>
            <a:chExt cx="8368486" cy="4878688"/>
          </a:xfrm>
        </p:grpSpPr>
        <p:sp>
          <p:nvSpPr>
            <p:cNvPr id="178" name="Google Shape;178;p15"/>
            <p:cNvSpPr/>
            <p:nvPr/>
          </p:nvSpPr>
          <p:spPr>
            <a:xfrm rot="5400000">
              <a:off x="2034301" y="4631526"/>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5"/>
            <p:cNvSpPr/>
            <p:nvPr/>
          </p:nvSpPr>
          <p:spPr>
            <a:xfrm rot="5400000">
              <a:off x="3048673" y="4118004"/>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5"/>
            <p:cNvSpPr/>
            <p:nvPr/>
          </p:nvSpPr>
          <p:spPr>
            <a:xfrm rot="5400000">
              <a:off x="3555884" y="4118004"/>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5"/>
            <p:cNvSpPr/>
            <p:nvPr/>
          </p:nvSpPr>
          <p:spPr>
            <a:xfrm rot="5400000">
              <a:off x="4063045" y="4118004"/>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2" name="Google Shape;182;p15"/>
            <p:cNvGrpSpPr/>
            <p:nvPr/>
          </p:nvGrpSpPr>
          <p:grpSpPr>
            <a:xfrm>
              <a:off x="514419" y="7988"/>
              <a:ext cx="8368486" cy="4878688"/>
              <a:chOff x="514419" y="7988"/>
              <a:chExt cx="8368486" cy="4878688"/>
            </a:xfrm>
          </p:grpSpPr>
          <p:sp>
            <p:nvSpPr>
              <p:cNvPr id="183" name="Google Shape;183;p15"/>
              <p:cNvSpPr/>
              <p:nvPr/>
            </p:nvSpPr>
            <p:spPr>
              <a:xfrm rot="5400000">
                <a:off x="512769" y="523160"/>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5"/>
              <p:cNvSpPr/>
              <p:nvPr/>
            </p:nvSpPr>
            <p:spPr>
              <a:xfrm rot="5400000">
                <a:off x="1019930" y="9638"/>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5"/>
              <p:cNvSpPr/>
              <p:nvPr/>
            </p:nvSpPr>
            <p:spPr>
              <a:xfrm rot="5400000">
                <a:off x="2034301" y="1036692"/>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5"/>
              <p:cNvSpPr/>
              <p:nvPr/>
            </p:nvSpPr>
            <p:spPr>
              <a:xfrm rot="5400000">
                <a:off x="2541512" y="1036692"/>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5"/>
              <p:cNvSpPr/>
              <p:nvPr/>
            </p:nvSpPr>
            <p:spPr>
              <a:xfrm rot="5400000">
                <a:off x="3048673" y="1036692"/>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5"/>
              <p:cNvSpPr/>
              <p:nvPr/>
            </p:nvSpPr>
            <p:spPr>
              <a:xfrm rot="5400000">
                <a:off x="4063045" y="523160"/>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5"/>
              <p:cNvSpPr/>
              <p:nvPr/>
            </p:nvSpPr>
            <p:spPr>
              <a:xfrm rot="5400000">
                <a:off x="5077478" y="523160"/>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5"/>
              <p:cNvSpPr/>
              <p:nvPr/>
            </p:nvSpPr>
            <p:spPr>
              <a:xfrm rot="5400000">
                <a:off x="5584639" y="9638"/>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5"/>
              <p:cNvSpPr/>
              <p:nvPr/>
            </p:nvSpPr>
            <p:spPr>
              <a:xfrm rot="5400000">
                <a:off x="6599011" y="1036692"/>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5"/>
              <p:cNvSpPr/>
              <p:nvPr/>
            </p:nvSpPr>
            <p:spPr>
              <a:xfrm rot="5400000">
                <a:off x="7106222" y="1036692"/>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5"/>
              <p:cNvSpPr/>
              <p:nvPr/>
            </p:nvSpPr>
            <p:spPr>
              <a:xfrm rot="5400000">
                <a:off x="6599011" y="4631526"/>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5"/>
              <p:cNvSpPr/>
              <p:nvPr/>
            </p:nvSpPr>
            <p:spPr>
              <a:xfrm rot="5400000">
                <a:off x="7613383" y="1036692"/>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5"/>
              <p:cNvSpPr/>
              <p:nvPr/>
            </p:nvSpPr>
            <p:spPr>
              <a:xfrm rot="5400000">
                <a:off x="7613383" y="4118004"/>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5"/>
              <p:cNvSpPr/>
              <p:nvPr/>
            </p:nvSpPr>
            <p:spPr>
              <a:xfrm rot="5400000">
                <a:off x="8120593" y="4118004"/>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5"/>
              <p:cNvSpPr/>
              <p:nvPr/>
            </p:nvSpPr>
            <p:spPr>
              <a:xfrm rot="5400000">
                <a:off x="8627754" y="9638"/>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5"/>
              <p:cNvSpPr/>
              <p:nvPr/>
            </p:nvSpPr>
            <p:spPr>
              <a:xfrm rot="5400000">
                <a:off x="8627754" y="523160"/>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5"/>
              <p:cNvSpPr/>
              <p:nvPr/>
            </p:nvSpPr>
            <p:spPr>
              <a:xfrm rot="5400000">
                <a:off x="8627754" y="4118004"/>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5"/>
              <p:cNvSpPr/>
              <p:nvPr/>
            </p:nvSpPr>
            <p:spPr>
              <a:xfrm rot="5400000">
                <a:off x="8627754" y="4631526"/>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01" name="Google Shape;201;p15"/>
          <p:cNvSpPr txBox="1"/>
          <p:nvPr>
            <p:ph idx="1" type="body"/>
          </p:nvPr>
        </p:nvSpPr>
        <p:spPr>
          <a:xfrm>
            <a:off x="843275" y="1879850"/>
            <a:ext cx="7525200" cy="1902000"/>
          </a:xfrm>
          <a:prstGeom prst="rect">
            <a:avLst/>
          </a:prstGeom>
          <a:noFill/>
        </p:spPr>
        <p:txBody>
          <a:bodyPr anchorCtr="0" anchor="t" bIns="91425" lIns="91425" spcFirstLastPara="1" rIns="91425" wrap="square" tIns="91425"/>
          <a:lstStyle>
            <a:lvl1pPr indent="-342900" lvl="0" marL="457200" algn="l">
              <a:lnSpc>
                <a:spcPct val="115000"/>
              </a:lnSpc>
              <a:spcBef>
                <a:spcPts val="0"/>
              </a:spcBef>
              <a:spcAft>
                <a:spcPts val="0"/>
              </a:spcAft>
              <a:buClr>
                <a:srgbClr val="000000"/>
              </a:buClr>
              <a:buSzPts val="1800"/>
              <a:buChar char="●"/>
              <a:defRPr sz="1800">
                <a:solidFill>
                  <a:srgbClr val="000000"/>
                </a:solidFill>
              </a:defRPr>
            </a:lvl1pPr>
            <a:lvl2pPr indent="-317500" lvl="1" marL="914400" algn="l">
              <a:lnSpc>
                <a:spcPct val="115000"/>
              </a:lnSpc>
              <a:spcBef>
                <a:spcPts val="1600"/>
              </a:spcBef>
              <a:spcAft>
                <a:spcPts val="0"/>
              </a:spcAft>
              <a:buClr>
                <a:srgbClr val="000000"/>
              </a:buClr>
              <a:buSzPts val="1400"/>
              <a:buChar char="○"/>
              <a:defRPr sz="1400">
                <a:solidFill>
                  <a:srgbClr val="000000"/>
                </a:solidFill>
              </a:defRPr>
            </a:lvl2pPr>
            <a:lvl3pPr indent="-317500" lvl="2" marL="1371600" algn="l">
              <a:lnSpc>
                <a:spcPct val="115000"/>
              </a:lnSpc>
              <a:spcBef>
                <a:spcPts val="1600"/>
              </a:spcBef>
              <a:spcAft>
                <a:spcPts val="0"/>
              </a:spcAft>
              <a:buClr>
                <a:srgbClr val="000000"/>
              </a:buClr>
              <a:buSzPts val="1400"/>
              <a:buChar char="■"/>
              <a:defRPr sz="1400">
                <a:solidFill>
                  <a:srgbClr val="000000"/>
                </a:solidFill>
              </a:defRPr>
            </a:lvl3pPr>
            <a:lvl4pPr indent="-317500" lvl="3" marL="1828800" algn="l">
              <a:lnSpc>
                <a:spcPct val="115000"/>
              </a:lnSpc>
              <a:spcBef>
                <a:spcPts val="1600"/>
              </a:spcBef>
              <a:spcAft>
                <a:spcPts val="0"/>
              </a:spcAft>
              <a:buClr>
                <a:srgbClr val="000000"/>
              </a:buClr>
              <a:buSzPts val="1400"/>
              <a:buChar char="●"/>
              <a:defRPr sz="1400">
                <a:solidFill>
                  <a:srgbClr val="000000"/>
                </a:solidFill>
              </a:defRPr>
            </a:lvl4pPr>
            <a:lvl5pPr indent="-317500" lvl="4" marL="2286000" algn="l">
              <a:lnSpc>
                <a:spcPct val="115000"/>
              </a:lnSpc>
              <a:spcBef>
                <a:spcPts val="1600"/>
              </a:spcBef>
              <a:spcAft>
                <a:spcPts val="0"/>
              </a:spcAft>
              <a:buClr>
                <a:srgbClr val="000000"/>
              </a:buClr>
              <a:buSzPts val="1400"/>
              <a:buChar char="○"/>
              <a:defRPr sz="1400">
                <a:solidFill>
                  <a:srgbClr val="000000"/>
                </a:solidFill>
              </a:defRPr>
            </a:lvl5pPr>
            <a:lvl6pPr indent="-317500" lvl="5" marL="2743200" algn="l">
              <a:lnSpc>
                <a:spcPct val="115000"/>
              </a:lnSpc>
              <a:spcBef>
                <a:spcPts val="1600"/>
              </a:spcBef>
              <a:spcAft>
                <a:spcPts val="0"/>
              </a:spcAft>
              <a:buClr>
                <a:srgbClr val="000000"/>
              </a:buClr>
              <a:buSzPts val="1400"/>
              <a:buChar char="■"/>
              <a:defRPr sz="1400">
                <a:solidFill>
                  <a:srgbClr val="000000"/>
                </a:solidFill>
              </a:defRPr>
            </a:lvl6pPr>
            <a:lvl7pPr indent="-317500" lvl="6" marL="3200400" algn="l">
              <a:lnSpc>
                <a:spcPct val="115000"/>
              </a:lnSpc>
              <a:spcBef>
                <a:spcPts val="1600"/>
              </a:spcBef>
              <a:spcAft>
                <a:spcPts val="0"/>
              </a:spcAft>
              <a:buClr>
                <a:srgbClr val="000000"/>
              </a:buClr>
              <a:buSzPts val="1400"/>
              <a:buChar char="●"/>
              <a:defRPr sz="1400">
                <a:solidFill>
                  <a:srgbClr val="000000"/>
                </a:solidFill>
              </a:defRPr>
            </a:lvl7pPr>
            <a:lvl8pPr indent="-317500" lvl="7" marL="3657600" algn="l">
              <a:lnSpc>
                <a:spcPct val="115000"/>
              </a:lnSpc>
              <a:spcBef>
                <a:spcPts val="1600"/>
              </a:spcBef>
              <a:spcAft>
                <a:spcPts val="0"/>
              </a:spcAft>
              <a:buClr>
                <a:srgbClr val="000000"/>
              </a:buClr>
              <a:buSzPts val="1400"/>
              <a:buChar char="○"/>
              <a:defRPr sz="1400">
                <a:solidFill>
                  <a:srgbClr val="000000"/>
                </a:solidFill>
              </a:defRPr>
            </a:lvl8pPr>
            <a:lvl9pPr indent="-317500" lvl="8" marL="4114800" algn="l">
              <a:lnSpc>
                <a:spcPct val="115000"/>
              </a:lnSpc>
              <a:spcBef>
                <a:spcPts val="1600"/>
              </a:spcBef>
              <a:spcAft>
                <a:spcPts val="1600"/>
              </a:spcAft>
              <a:buClr>
                <a:srgbClr val="000000"/>
              </a:buClr>
              <a:buSzPts val="1400"/>
              <a:buChar char="■"/>
              <a:defRPr sz="1400">
                <a:solidFill>
                  <a:srgbClr val="000000"/>
                </a:solidFill>
              </a:defRPr>
            </a:lvl9pPr>
          </a:lstStyle>
          <a:p/>
        </p:txBody>
      </p:sp>
      <p:sp>
        <p:nvSpPr>
          <p:cNvPr id="202" name="Google Shape;202;p15"/>
          <p:cNvSpPr txBox="1"/>
          <p:nvPr>
            <p:ph idx="12" type="sldNum"/>
          </p:nvPr>
        </p:nvSpPr>
        <p:spPr>
          <a:xfrm>
            <a:off x="8497999" y="4688759"/>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000000"/>
                </a:solidFill>
              </a:defRPr>
            </a:lvl1pPr>
            <a:lvl2pPr lvl="1" algn="r">
              <a:lnSpc>
                <a:spcPct val="100000"/>
              </a:lnSpc>
              <a:spcAft>
                <a:spcPts val="0"/>
              </a:spcAft>
              <a:buNone/>
              <a:defRPr sz="1000">
                <a:solidFill>
                  <a:srgbClr val="000000"/>
                </a:solidFill>
              </a:defRPr>
            </a:lvl2pPr>
            <a:lvl3pPr lvl="2" algn="r">
              <a:lnSpc>
                <a:spcPct val="100000"/>
              </a:lnSpc>
              <a:spcAft>
                <a:spcPts val="0"/>
              </a:spcAft>
              <a:buNone/>
              <a:defRPr sz="1000">
                <a:solidFill>
                  <a:srgbClr val="000000"/>
                </a:solidFill>
              </a:defRPr>
            </a:lvl3pPr>
            <a:lvl4pPr lvl="3" algn="r">
              <a:lnSpc>
                <a:spcPct val="100000"/>
              </a:lnSpc>
              <a:spcAft>
                <a:spcPts val="0"/>
              </a:spcAft>
              <a:buNone/>
              <a:defRPr sz="1000">
                <a:solidFill>
                  <a:srgbClr val="000000"/>
                </a:solidFill>
              </a:defRPr>
            </a:lvl4pPr>
            <a:lvl5pPr lvl="4" algn="r">
              <a:lnSpc>
                <a:spcPct val="100000"/>
              </a:lnSpc>
              <a:spcAft>
                <a:spcPts val="0"/>
              </a:spcAft>
              <a:buNone/>
              <a:defRPr sz="1000">
                <a:solidFill>
                  <a:srgbClr val="000000"/>
                </a:solidFill>
              </a:defRPr>
            </a:lvl5pPr>
            <a:lvl6pPr lvl="5" algn="r">
              <a:lnSpc>
                <a:spcPct val="100000"/>
              </a:lnSpc>
              <a:spcAft>
                <a:spcPts val="0"/>
              </a:spcAft>
              <a:buNone/>
              <a:defRPr sz="1000">
                <a:solidFill>
                  <a:srgbClr val="000000"/>
                </a:solidFill>
              </a:defRPr>
            </a:lvl6pPr>
            <a:lvl7pPr lvl="6" algn="r">
              <a:lnSpc>
                <a:spcPct val="100000"/>
              </a:lnSpc>
              <a:spcAft>
                <a:spcPts val="0"/>
              </a:spcAft>
              <a:buNone/>
              <a:defRPr sz="1000">
                <a:solidFill>
                  <a:srgbClr val="000000"/>
                </a:solidFill>
              </a:defRPr>
            </a:lvl7pPr>
            <a:lvl8pPr lvl="7" algn="r">
              <a:lnSpc>
                <a:spcPct val="100000"/>
              </a:lnSpc>
              <a:spcAft>
                <a:spcPts val="0"/>
              </a:spcAft>
              <a:buNone/>
              <a:defRPr sz="1000">
                <a:solidFill>
                  <a:srgbClr val="000000"/>
                </a:solidFill>
              </a:defRPr>
            </a:lvl8pPr>
            <a:lvl9pPr lvl="8" algn="r">
              <a:lnSpc>
                <a:spcPct val="100000"/>
              </a:lnSpc>
              <a:spcAft>
                <a:spcPts val="0"/>
              </a:spcAft>
              <a:buNone/>
              <a:defRPr sz="1000">
                <a:solidFill>
                  <a:srgbClr val="000000"/>
                </a:solidFil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seño personalizado 3">
  <p:cSld name="AUTOLAYOUT_8">
    <p:spTree>
      <p:nvGrpSpPr>
        <p:cNvPr id="203" name="Shape 203"/>
        <p:cNvGrpSpPr/>
        <p:nvPr/>
      </p:nvGrpSpPr>
      <p:grpSpPr>
        <a:xfrm>
          <a:off x="0" y="0"/>
          <a:ext cx="0" cy="0"/>
          <a:chOff x="0" y="0"/>
          <a:chExt cx="0" cy="0"/>
        </a:xfrm>
      </p:grpSpPr>
      <p:pic>
        <p:nvPicPr>
          <p:cNvPr id="204" name="Google Shape;204;p16"/>
          <p:cNvPicPr preferRelativeResize="0"/>
          <p:nvPr/>
        </p:nvPicPr>
        <p:blipFill>
          <a:blip r:embed="rId2">
            <a:alphaModFix/>
          </a:blip>
          <a:stretch>
            <a:fillRect/>
          </a:stretch>
        </p:blipFill>
        <p:spPr>
          <a:xfrm>
            <a:off x="0" y="0"/>
            <a:ext cx="9144000" cy="5143504"/>
          </a:xfrm>
          <a:prstGeom prst="rect">
            <a:avLst/>
          </a:prstGeom>
          <a:noFill/>
          <a:ln>
            <a:noFill/>
          </a:ln>
        </p:spPr>
      </p:pic>
      <p:sp>
        <p:nvSpPr>
          <p:cNvPr id="205" name="Google Shape;205;p16"/>
          <p:cNvSpPr txBox="1"/>
          <p:nvPr>
            <p:ph idx="1" type="body"/>
          </p:nvPr>
        </p:nvSpPr>
        <p:spPr>
          <a:xfrm>
            <a:off x="4026275" y="1812325"/>
            <a:ext cx="4747200" cy="2704500"/>
          </a:xfrm>
          <a:prstGeom prst="rect">
            <a:avLst/>
          </a:prstGeom>
          <a:noFill/>
        </p:spPr>
        <p:txBody>
          <a:bodyPr anchorCtr="0" anchor="t" bIns="91425" lIns="91425" spcFirstLastPara="1" rIns="91425" wrap="square" tIns="91425"/>
          <a:lstStyle>
            <a:lvl1pPr indent="-317500" lvl="0" marL="457200" algn="l">
              <a:lnSpc>
                <a:spcPct val="115000"/>
              </a:lnSpc>
              <a:spcBef>
                <a:spcPts val="0"/>
              </a:spcBef>
              <a:spcAft>
                <a:spcPts val="0"/>
              </a:spcAft>
              <a:buClr>
                <a:srgbClr val="424242"/>
              </a:buClr>
              <a:buSzPts val="1400"/>
              <a:buChar char="●"/>
              <a:defRPr sz="1400">
                <a:solidFill>
                  <a:srgbClr val="424242"/>
                </a:solidFill>
              </a:defRPr>
            </a:lvl1pPr>
            <a:lvl2pPr indent="-304800" lvl="1" marL="914400" algn="l">
              <a:lnSpc>
                <a:spcPct val="115000"/>
              </a:lnSpc>
              <a:spcBef>
                <a:spcPts val="1600"/>
              </a:spcBef>
              <a:spcAft>
                <a:spcPts val="0"/>
              </a:spcAft>
              <a:buClr>
                <a:srgbClr val="424242"/>
              </a:buClr>
              <a:buSzPts val="1200"/>
              <a:buChar char="○"/>
              <a:defRPr sz="1200">
                <a:solidFill>
                  <a:srgbClr val="424242"/>
                </a:solidFill>
              </a:defRPr>
            </a:lvl2pPr>
            <a:lvl3pPr indent="-304800" lvl="2" marL="1371600" algn="l">
              <a:lnSpc>
                <a:spcPct val="115000"/>
              </a:lnSpc>
              <a:spcBef>
                <a:spcPts val="1600"/>
              </a:spcBef>
              <a:spcAft>
                <a:spcPts val="0"/>
              </a:spcAft>
              <a:buClr>
                <a:srgbClr val="424242"/>
              </a:buClr>
              <a:buSzPts val="1200"/>
              <a:buChar char="■"/>
              <a:defRPr sz="1200">
                <a:solidFill>
                  <a:srgbClr val="424242"/>
                </a:solidFill>
              </a:defRPr>
            </a:lvl3pPr>
            <a:lvl4pPr indent="-304800" lvl="3" marL="1828800" algn="l">
              <a:lnSpc>
                <a:spcPct val="115000"/>
              </a:lnSpc>
              <a:spcBef>
                <a:spcPts val="1600"/>
              </a:spcBef>
              <a:spcAft>
                <a:spcPts val="0"/>
              </a:spcAft>
              <a:buClr>
                <a:srgbClr val="424242"/>
              </a:buClr>
              <a:buSzPts val="1200"/>
              <a:buChar char="●"/>
              <a:defRPr sz="1200">
                <a:solidFill>
                  <a:srgbClr val="424242"/>
                </a:solidFill>
              </a:defRPr>
            </a:lvl4pPr>
            <a:lvl5pPr indent="-304800" lvl="4" marL="2286000" algn="l">
              <a:lnSpc>
                <a:spcPct val="115000"/>
              </a:lnSpc>
              <a:spcBef>
                <a:spcPts val="1600"/>
              </a:spcBef>
              <a:spcAft>
                <a:spcPts val="0"/>
              </a:spcAft>
              <a:buClr>
                <a:srgbClr val="424242"/>
              </a:buClr>
              <a:buSzPts val="1200"/>
              <a:buChar char="○"/>
              <a:defRPr sz="1200">
                <a:solidFill>
                  <a:srgbClr val="424242"/>
                </a:solidFill>
              </a:defRPr>
            </a:lvl5pPr>
            <a:lvl6pPr indent="-304800" lvl="5" marL="2743200" algn="l">
              <a:lnSpc>
                <a:spcPct val="115000"/>
              </a:lnSpc>
              <a:spcBef>
                <a:spcPts val="1600"/>
              </a:spcBef>
              <a:spcAft>
                <a:spcPts val="0"/>
              </a:spcAft>
              <a:buClr>
                <a:srgbClr val="424242"/>
              </a:buClr>
              <a:buSzPts val="1200"/>
              <a:buChar char="■"/>
              <a:defRPr sz="1200">
                <a:solidFill>
                  <a:srgbClr val="424242"/>
                </a:solidFill>
              </a:defRPr>
            </a:lvl6pPr>
            <a:lvl7pPr indent="-304800" lvl="6" marL="3200400" algn="l">
              <a:lnSpc>
                <a:spcPct val="115000"/>
              </a:lnSpc>
              <a:spcBef>
                <a:spcPts val="1600"/>
              </a:spcBef>
              <a:spcAft>
                <a:spcPts val="0"/>
              </a:spcAft>
              <a:buClr>
                <a:srgbClr val="424242"/>
              </a:buClr>
              <a:buSzPts val="1200"/>
              <a:buChar char="●"/>
              <a:defRPr sz="1200">
                <a:solidFill>
                  <a:srgbClr val="424242"/>
                </a:solidFill>
              </a:defRPr>
            </a:lvl7pPr>
            <a:lvl8pPr indent="-304800" lvl="7" marL="3657600" algn="l">
              <a:lnSpc>
                <a:spcPct val="115000"/>
              </a:lnSpc>
              <a:spcBef>
                <a:spcPts val="1600"/>
              </a:spcBef>
              <a:spcAft>
                <a:spcPts val="0"/>
              </a:spcAft>
              <a:buClr>
                <a:srgbClr val="424242"/>
              </a:buClr>
              <a:buSzPts val="1200"/>
              <a:buChar char="○"/>
              <a:defRPr sz="1200">
                <a:solidFill>
                  <a:srgbClr val="424242"/>
                </a:solidFill>
              </a:defRPr>
            </a:lvl8pPr>
            <a:lvl9pPr indent="-317500" lvl="8" marL="4114800" algn="l">
              <a:lnSpc>
                <a:spcPct val="115000"/>
              </a:lnSpc>
              <a:spcBef>
                <a:spcPts val="1600"/>
              </a:spcBef>
              <a:spcAft>
                <a:spcPts val="1600"/>
              </a:spcAft>
              <a:buClr>
                <a:srgbClr val="424242"/>
              </a:buClr>
              <a:buSzPts val="1400"/>
              <a:buChar char="■"/>
              <a:defRPr sz="1400">
                <a:solidFill>
                  <a:srgbClr val="424242"/>
                </a:solidFill>
              </a:defRPr>
            </a:lvl9pPr>
          </a:lstStyle>
          <a:p/>
        </p:txBody>
      </p:sp>
      <p:sp>
        <p:nvSpPr>
          <p:cNvPr id="206" name="Google Shape;206;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424242"/>
                </a:solidFill>
              </a:defRPr>
            </a:lvl1pPr>
            <a:lvl2pPr lvl="1" algn="r">
              <a:lnSpc>
                <a:spcPct val="100000"/>
              </a:lnSpc>
              <a:spcAft>
                <a:spcPts val="0"/>
              </a:spcAft>
              <a:buNone/>
              <a:defRPr sz="1000">
                <a:solidFill>
                  <a:srgbClr val="424242"/>
                </a:solidFill>
              </a:defRPr>
            </a:lvl2pPr>
            <a:lvl3pPr lvl="2" algn="r">
              <a:lnSpc>
                <a:spcPct val="100000"/>
              </a:lnSpc>
              <a:spcAft>
                <a:spcPts val="0"/>
              </a:spcAft>
              <a:buNone/>
              <a:defRPr sz="1000">
                <a:solidFill>
                  <a:srgbClr val="424242"/>
                </a:solidFill>
              </a:defRPr>
            </a:lvl3pPr>
            <a:lvl4pPr lvl="3" algn="r">
              <a:lnSpc>
                <a:spcPct val="100000"/>
              </a:lnSpc>
              <a:spcAft>
                <a:spcPts val="0"/>
              </a:spcAft>
              <a:buNone/>
              <a:defRPr sz="1000">
                <a:solidFill>
                  <a:srgbClr val="424242"/>
                </a:solidFill>
              </a:defRPr>
            </a:lvl4pPr>
            <a:lvl5pPr lvl="4" algn="r">
              <a:lnSpc>
                <a:spcPct val="100000"/>
              </a:lnSpc>
              <a:spcAft>
                <a:spcPts val="0"/>
              </a:spcAft>
              <a:buNone/>
              <a:defRPr sz="1000">
                <a:solidFill>
                  <a:srgbClr val="424242"/>
                </a:solidFill>
              </a:defRPr>
            </a:lvl5pPr>
            <a:lvl6pPr lvl="5" algn="r">
              <a:lnSpc>
                <a:spcPct val="100000"/>
              </a:lnSpc>
              <a:spcAft>
                <a:spcPts val="0"/>
              </a:spcAft>
              <a:buNone/>
              <a:defRPr sz="1000">
                <a:solidFill>
                  <a:srgbClr val="424242"/>
                </a:solidFill>
              </a:defRPr>
            </a:lvl6pPr>
            <a:lvl7pPr lvl="6" algn="r">
              <a:lnSpc>
                <a:spcPct val="100000"/>
              </a:lnSpc>
              <a:spcAft>
                <a:spcPts val="0"/>
              </a:spcAft>
              <a:buNone/>
              <a:defRPr sz="1000">
                <a:solidFill>
                  <a:srgbClr val="424242"/>
                </a:solidFill>
              </a:defRPr>
            </a:lvl7pPr>
            <a:lvl8pPr lvl="7" algn="r">
              <a:lnSpc>
                <a:spcPct val="100000"/>
              </a:lnSpc>
              <a:spcAft>
                <a:spcPts val="0"/>
              </a:spcAft>
              <a:buNone/>
              <a:defRPr sz="1000">
                <a:solidFill>
                  <a:srgbClr val="424242"/>
                </a:solidFill>
              </a:defRPr>
            </a:lvl8pPr>
            <a:lvl9pPr lvl="8" algn="r">
              <a:lnSpc>
                <a:spcPct val="100000"/>
              </a:lnSpc>
              <a:spcAft>
                <a:spcPts val="0"/>
              </a:spcAft>
              <a:buNone/>
              <a:defRPr sz="1000">
                <a:solidFill>
                  <a:srgbClr val="424242"/>
                </a:solidFil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10" name="Shape 210"/>
        <p:cNvGrpSpPr/>
        <p:nvPr/>
      </p:nvGrpSpPr>
      <p:grpSpPr>
        <a:xfrm>
          <a:off x="0" y="0"/>
          <a:ext cx="0" cy="0"/>
          <a:chOff x="0" y="0"/>
          <a:chExt cx="0" cy="0"/>
        </a:xfrm>
      </p:grpSpPr>
      <p:sp>
        <p:nvSpPr>
          <p:cNvPr id="211" name="Google Shape;211;p17"/>
          <p:cNvSpPr txBox="1"/>
          <p:nvPr>
            <p:ph type="ctrTitle"/>
          </p:nvPr>
        </p:nvSpPr>
        <p:spPr>
          <a:xfrm>
            <a:off x="1730275" y="179650"/>
            <a:ext cx="6041700" cy="25893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b="1" lang="es-419" sz="3200">
                <a:solidFill>
                  <a:srgbClr val="0000FF"/>
                </a:solidFill>
                <a:highlight>
                  <a:srgbClr val="FFFFFF"/>
                </a:highlight>
                <a:latin typeface="Caveat"/>
                <a:ea typeface="Caveat"/>
                <a:cs typeface="Caveat"/>
                <a:sym typeface="Caveat"/>
              </a:rPr>
              <a:t>Evaluación de los Aprendizajes </a:t>
            </a:r>
            <a:endParaRPr b="1" sz="3200">
              <a:solidFill>
                <a:srgbClr val="0000FF"/>
              </a:solidFill>
              <a:highlight>
                <a:srgbClr val="FFFFFF"/>
              </a:highlight>
              <a:latin typeface="Caveat"/>
              <a:ea typeface="Caveat"/>
              <a:cs typeface="Caveat"/>
              <a:sym typeface="Caveat"/>
            </a:endParaRPr>
          </a:p>
          <a:p>
            <a:pPr indent="0" lvl="0" marL="0" rtl="0" algn="ctr">
              <a:spcBef>
                <a:spcPts val="0"/>
              </a:spcBef>
              <a:spcAft>
                <a:spcPts val="0"/>
              </a:spcAft>
              <a:buNone/>
            </a:pPr>
            <a:r>
              <a:rPr b="1" lang="es-419" sz="3200">
                <a:solidFill>
                  <a:srgbClr val="0000FF"/>
                </a:solidFill>
                <a:highlight>
                  <a:srgbClr val="FFFFFF"/>
                </a:highlight>
                <a:latin typeface="Caveat"/>
                <a:ea typeface="Caveat"/>
                <a:cs typeface="Caveat"/>
                <a:sym typeface="Caveat"/>
              </a:rPr>
              <a:t># 45 - 2019</a:t>
            </a:r>
            <a:endParaRPr b="1" sz="3200">
              <a:solidFill>
                <a:srgbClr val="0000FF"/>
              </a:solidFill>
              <a:latin typeface="Caveat"/>
              <a:ea typeface="Caveat"/>
              <a:cs typeface="Caveat"/>
              <a:sym typeface="Caveat"/>
            </a:endParaRPr>
          </a:p>
          <a:p>
            <a:pPr indent="0" lvl="0" marL="0" rtl="0" algn="r">
              <a:spcBef>
                <a:spcPts val="0"/>
              </a:spcBef>
              <a:spcAft>
                <a:spcPts val="0"/>
              </a:spcAft>
              <a:buNone/>
            </a:pPr>
            <a:r>
              <a:t/>
            </a:r>
            <a:endParaRPr b="1" sz="3200"/>
          </a:p>
          <a:p>
            <a:pPr indent="0" lvl="0" marL="0" rtl="0" algn="r">
              <a:spcBef>
                <a:spcPts val="0"/>
              </a:spcBef>
              <a:spcAft>
                <a:spcPts val="0"/>
              </a:spcAft>
              <a:buNone/>
            </a:pPr>
            <a:r>
              <a:t/>
            </a:r>
            <a:endParaRPr sz="3200"/>
          </a:p>
        </p:txBody>
      </p:sp>
      <p:sp>
        <p:nvSpPr>
          <p:cNvPr id="212" name="Google Shape;212;p17"/>
          <p:cNvSpPr txBox="1"/>
          <p:nvPr>
            <p:ph idx="1" type="subTitle"/>
          </p:nvPr>
        </p:nvSpPr>
        <p:spPr>
          <a:xfrm>
            <a:off x="1295325" y="2068250"/>
            <a:ext cx="7768800" cy="720000"/>
          </a:xfrm>
          <a:prstGeom prst="rect">
            <a:avLst/>
          </a:prstGeom>
          <a:effectLst>
            <a:outerShdw blurRad="57150" rotWithShape="0" algn="bl" dir="5400000" dist="19050">
              <a:srgbClr val="000000">
                <a:alpha val="50000"/>
              </a:srgbClr>
            </a:outerShdw>
          </a:effectLst>
        </p:spPr>
        <p:txBody>
          <a:bodyPr anchorCtr="0" anchor="t" bIns="162000" lIns="91425" spcFirstLastPara="1" rIns="91425" wrap="square" tIns="162000">
            <a:noAutofit/>
          </a:bodyPr>
          <a:lstStyle/>
          <a:p>
            <a:pPr indent="0" lvl="0" marL="0" marR="190500" rtl="0" algn="ctr">
              <a:lnSpc>
                <a:spcPct val="115000"/>
              </a:lnSpc>
              <a:spcBef>
                <a:spcPts val="0"/>
              </a:spcBef>
              <a:spcAft>
                <a:spcPts val="0"/>
              </a:spcAft>
              <a:buNone/>
            </a:pPr>
            <a:r>
              <a:rPr b="1" lang="es-419" sz="3200">
                <a:solidFill>
                  <a:srgbClr val="0000FF"/>
                </a:solidFill>
                <a:latin typeface="Caveat"/>
                <a:ea typeface="Caveat"/>
                <a:cs typeface="Caveat"/>
                <a:sym typeface="Caveat"/>
              </a:rPr>
              <a:t>Profesora: Viena Sánchez</a:t>
            </a:r>
            <a:endParaRPr b="1" sz="3200">
              <a:solidFill>
                <a:srgbClr val="0000FF"/>
              </a:solidFill>
              <a:latin typeface="Caveat"/>
              <a:ea typeface="Caveat"/>
              <a:cs typeface="Caveat"/>
              <a:sym typeface="Caveat"/>
            </a:endParaRPr>
          </a:p>
          <a:p>
            <a:pPr indent="0" lvl="0" marL="0" marR="190500" rtl="0" algn="ctr">
              <a:lnSpc>
                <a:spcPct val="115000"/>
              </a:lnSpc>
              <a:spcBef>
                <a:spcPts val="0"/>
              </a:spcBef>
              <a:spcAft>
                <a:spcPts val="0"/>
              </a:spcAft>
              <a:buNone/>
            </a:pPr>
            <a:r>
              <a:t/>
            </a:r>
            <a:endParaRPr b="1" sz="3200">
              <a:solidFill>
                <a:schemeClr val="dk1"/>
              </a:solidFill>
              <a:latin typeface="Caveat"/>
              <a:ea typeface="Caveat"/>
              <a:cs typeface="Caveat"/>
              <a:sym typeface="Caveat"/>
            </a:endParaRPr>
          </a:p>
          <a:p>
            <a:pPr indent="0" lvl="0" marL="0" marR="190500" rtl="0" algn="ctr">
              <a:lnSpc>
                <a:spcPct val="115000"/>
              </a:lnSpc>
              <a:spcBef>
                <a:spcPts val="0"/>
              </a:spcBef>
              <a:spcAft>
                <a:spcPts val="0"/>
              </a:spcAft>
              <a:buNone/>
            </a:pPr>
            <a:r>
              <a:rPr b="1" lang="es-419" sz="3200">
                <a:solidFill>
                  <a:srgbClr val="0000FF"/>
                </a:solidFill>
                <a:latin typeface="Caveat"/>
                <a:ea typeface="Caveat"/>
                <a:cs typeface="Caveat"/>
                <a:sym typeface="Caveat"/>
              </a:rPr>
              <a:t>Estudiante: </a:t>
            </a:r>
            <a:endParaRPr b="1" sz="3200">
              <a:solidFill>
                <a:srgbClr val="0000FF"/>
              </a:solidFill>
              <a:latin typeface="Caveat"/>
              <a:ea typeface="Caveat"/>
              <a:cs typeface="Caveat"/>
              <a:sym typeface="Caveat"/>
            </a:endParaRPr>
          </a:p>
          <a:p>
            <a:pPr indent="0" lvl="0" marL="0" marR="190500" rtl="0" algn="ctr">
              <a:lnSpc>
                <a:spcPct val="115000"/>
              </a:lnSpc>
              <a:spcBef>
                <a:spcPts val="0"/>
              </a:spcBef>
              <a:spcAft>
                <a:spcPts val="0"/>
              </a:spcAft>
              <a:buNone/>
            </a:pPr>
            <a:r>
              <a:rPr b="1" lang="es-419" sz="3200">
                <a:solidFill>
                  <a:srgbClr val="0000FF"/>
                </a:solidFill>
                <a:latin typeface="Caveat"/>
                <a:ea typeface="Caveat"/>
                <a:cs typeface="Caveat"/>
                <a:sym typeface="Caveat"/>
              </a:rPr>
              <a:t>Ruth Díaz Castañeda</a:t>
            </a:r>
            <a:endParaRPr b="1" sz="3200">
              <a:solidFill>
                <a:srgbClr val="0000FF"/>
              </a:solidFill>
              <a:latin typeface="Caveat"/>
              <a:ea typeface="Caveat"/>
              <a:cs typeface="Caveat"/>
              <a:sym typeface="Caveat"/>
            </a:endParaRPr>
          </a:p>
          <a:p>
            <a:pPr indent="0" lvl="0" marL="0" marR="190500" rtl="0" algn="ctr">
              <a:lnSpc>
                <a:spcPct val="115000"/>
              </a:lnSpc>
              <a:spcBef>
                <a:spcPts val="0"/>
              </a:spcBef>
              <a:spcAft>
                <a:spcPts val="0"/>
              </a:spcAft>
              <a:buNone/>
            </a:pPr>
            <a:r>
              <a:rPr b="1" lang="es-419" sz="2700">
                <a:solidFill>
                  <a:srgbClr val="0000FF"/>
                </a:solidFill>
                <a:latin typeface="Caveat"/>
                <a:ea typeface="Caveat"/>
                <a:cs typeface="Caveat"/>
                <a:sym typeface="Caveat"/>
              </a:rPr>
              <a:t>8-224-1762</a:t>
            </a:r>
            <a:endParaRPr b="1" sz="2700">
              <a:solidFill>
                <a:srgbClr val="0000FF"/>
              </a:solidFill>
              <a:latin typeface="Caveat"/>
              <a:ea typeface="Caveat"/>
              <a:cs typeface="Caveat"/>
              <a:sym typeface="Caveat"/>
            </a:endParaRPr>
          </a:p>
          <a:p>
            <a:pPr indent="0" lvl="0" marL="0" marR="190500" rtl="0" algn="ctr">
              <a:lnSpc>
                <a:spcPct val="115000"/>
              </a:lnSpc>
              <a:spcBef>
                <a:spcPts val="0"/>
              </a:spcBef>
              <a:spcAft>
                <a:spcPts val="0"/>
              </a:spcAft>
              <a:buNone/>
            </a:pPr>
            <a:r>
              <a:t/>
            </a:r>
            <a:endParaRPr b="1" sz="3200">
              <a:solidFill>
                <a:schemeClr val="dk1"/>
              </a:solidFill>
            </a:endParaRPr>
          </a:p>
          <a:p>
            <a:pPr indent="0" lvl="0" marL="0" marR="190500" rtl="0" algn="l">
              <a:lnSpc>
                <a:spcPct val="115000"/>
              </a:lnSpc>
              <a:spcBef>
                <a:spcPts val="0"/>
              </a:spcBef>
              <a:spcAft>
                <a:spcPts val="0"/>
              </a:spcAft>
              <a:buClr>
                <a:schemeClr val="dk1"/>
              </a:buClr>
              <a:buSzPts val="1100"/>
              <a:buFont typeface="Arial"/>
              <a:buNone/>
            </a:pPr>
            <a:r>
              <a:t/>
            </a:r>
            <a:endParaRPr b="1" sz="4000">
              <a:solidFill>
                <a:schemeClr val="dk1"/>
              </a:solidFill>
            </a:endParaRPr>
          </a:p>
          <a:p>
            <a:pPr indent="0" lvl="0" marL="0" rtl="0" algn="ctr">
              <a:spcBef>
                <a:spcPts val="0"/>
              </a:spcBef>
              <a:spcAft>
                <a:spcPts val="0"/>
              </a:spcAft>
              <a:buNone/>
            </a:pPr>
            <a:r>
              <a:t/>
            </a:r>
            <a:endParaRPr/>
          </a:p>
        </p:txBody>
      </p:sp>
      <p:pic>
        <p:nvPicPr>
          <p:cNvPr id="213" name="Google Shape;213;p17"/>
          <p:cNvPicPr preferRelativeResize="0"/>
          <p:nvPr/>
        </p:nvPicPr>
        <p:blipFill>
          <a:blip r:embed="rId4">
            <a:alphaModFix/>
          </a:blip>
          <a:stretch>
            <a:fillRect/>
          </a:stretch>
        </p:blipFill>
        <p:spPr>
          <a:xfrm>
            <a:off x="0" y="0"/>
            <a:ext cx="1834275" cy="4812575"/>
          </a:xfrm>
          <a:prstGeom prst="rect">
            <a:avLst/>
          </a:prstGeom>
          <a:noFill/>
          <a:ln>
            <a:noFill/>
          </a:ln>
        </p:spPr>
      </p:pic>
      <p:pic>
        <p:nvPicPr>
          <p:cNvPr id="214" name="Google Shape;214;p17"/>
          <p:cNvPicPr preferRelativeResize="0"/>
          <p:nvPr/>
        </p:nvPicPr>
        <p:blipFill>
          <a:blip r:embed="rId5">
            <a:alphaModFix/>
          </a:blip>
          <a:stretch>
            <a:fillRect/>
          </a:stretch>
        </p:blipFill>
        <p:spPr>
          <a:xfrm>
            <a:off x="7403225" y="85100"/>
            <a:ext cx="1655675" cy="1253525"/>
          </a:xfrm>
          <a:prstGeom prst="rect">
            <a:avLst/>
          </a:prstGeom>
          <a:noFill/>
          <a:ln>
            <a:noFill/>
          </a:ln>
        </p:spPr>
      </p:pic>
      <p:sp>
        <p:nvSpPr>
          <p:cNvPr id="215" name="Google Shape;215;p17"/>
          <p:cNvSpPr txBox="1"/>
          <p:nvPr/>
        </p:nvSpPr>
        <p:spPr>
          <a:xfrm>
            <a:off x="7279375" y="3375425"/>
            <a:ext cx="1655700" cy="14940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s-419" sz="2500">
                <a:solidFill>
                  <a:srgbClr val="674EA7"/>
                </a:solidFill>
                <a:latin typeface="Caveat"/>
                <a:ea typeface="Caveat"/>
                <a:cs typeface="Caveat"/>
                <a:sym typeface="Caveat"/>
              </a:rPr>
              <a:t>Postgrado en Docencia Superior</a:t>
            </a:r>
            <a:endParaRPr b="1" sz="2500">
              <a:solidFill>
                <a:srgbClr val="674EA7"/>
              </a:solidFill>
              <a:latin typeface="Caveat"/>
              <a:ea typeface="Caveat"/>
              <a:cs typeface="Caveat"/>
              <a:sym typeface="Cave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18"/>
          <p:cNvSpPr txBox="1"/>
          <p:nvPr>
            <p:ph type="title"/>
          </p:nvPr>
        </p:nvSpPr>
        <p:spPr>
          <a:xfrm>
            <a:off x="264450" y="322401"/>
            <a:ext cx="3706500" cy="333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sz="3000">
                <a:solidFill>
                  <a:schemeClr val="dk2"/>
                </a:solidFill>
                <a:latin typeface="Caveat"/>
                <a:ea typeface="Caveat"/>
                <a:cs typeface="Caveat"/>
                <a:sym typeface="Caveat"/>
              </a:rPr>
              <a:t>Introducción</a:t>
            </a:r>
            <a:endParaRPr sz="3000">
              <a:solidFill>
                <a:schemeClr val="dk2"/>
              </a:solidFill>
              <a:latin typeface="Caveat"/>
              <a:ea typeface="Caveat"/>
              <a:cs typeface="Caveat"/>
              <a:sym typeface="Caveat"/>
            </a:endParaRPr>
          </a:p>
          <a:p>
            <a:pPr indent="0" lvl="0" marL="0" rtl="0" algn="l">
              <a:spcBef>
                <a:spcPts val="0"/>
              </a:spcBef>
              <a:spcAft>
                <a:spcPts val="0"/>
              </a:spcAft>
              <a:buNone/>
            </a:pPr>
            <a:r>
              <a:t/>
            </a:r>
            <a:endParaRPr>
              <a:solidFill>
                <a:schemeClr val="dk2"/>
              </a:solidFill>
            </a:endParaRPr>
          </a:p>
        </p:txBody>
      </p:sp>
      <p:sp>
        <p:nvSpPr>
          <p:cNvPr id="221" name="Google Shape;221;p18"/>
          <p:cNvSpPr txBox="1"/>
          <p:nvPr>
            <p:ph idx="1" type="body"/>
          </p:nvPr>
        </p:nvSpPr>
        <p:spPr>
          <a:xfrm>
            <a:off x="4387100" y="119000"/>
            <a:ext cx="4369500" cy="3741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419" sz="1700">
                <a:solidFill>
                  <a:srgbClr val="0C343D"/>
                </a:solidFill>
                <a:latin typeface="Caveat"/>
                <a:ea typeface="Caveat"/>
                <a:cs typeface="Caveat"/>
                <a:sym typeface="Caveat"/>
              </a:rPr>
              <a:t>El presente trabajo trata sobre el concepto de la </a:t>
            </a:r>
            <a:r>
              <a:rPr lang="es-419" sz="1700">
                <a:solidFill>
                  <a:srgbClr val="0C343D"/>
                </a:solidFill>
                <a:latin typeface="Caveat"/>
                <a:ea typeface="Caveat"/>
                <a:cs typeface="Caveat"/>
                <a:sym typeface="Caveat"/>
              </a:rPr>
              <a:t>Evaluación</a:t>
            </a:r>
            <a:r>
              <a:rPr lang="es-419" sz="1700">
                <a:solidFill>
                  <a:srgbClr val="0C343D"/>
                </a:solidFill>
                <a:latin typeface="Caveat"/>
                <a:ea typeface="Caveat"/>
                <a:cs typeface="Caveat"/>
                <a:sym typeface="Caveat"/>
              </a:rPr>
              <a:t> de los aprendizajes y los diferentes enfoques por lo menos de tres autores, realizando al final una </a:t>
            </a:r>
            <a:r>
              <a:rPr lang="es-419" sz="1700">
                <a:solidFill>
                  <a:srgbClr val="0C343D"/>
                </a:solidFill>
                <a:latin typeface="Caveat"/>
                <a:ea typeface="Caveat"/>
                <a:cs typeface="Caveat"/>
                <a:sym typeface="Caveat"/>
              </a:rPr>
              <a:t>síntesis</a:t>
            </a:r>
            <a:r>
              <a:rPr lang="es-419" sz="1700">
                <a:solidFill>
                  <a:srgbClr val="0C343D"/>
                </a:solidFill>
                <a:latin typeface="Caveat"/>
                <a:ea typeface="Caveat"/>
                <a:cs typeface="Caveat"/>
                <a:sym typeface="Caveat"/>
              </a:rPr>
              <a:t> de lo comprendido en </a:t>
            </a:r>
            <a:r>
              <a:rPr lang="es-419" sz="1700">
                <a:solidFill>
                  <a:srgbClr val="0C343D"/>
                </a:solidFill>
                <a:latin typeface="Caveat"/>
                <a:ea typeface="Caveat"/>
                <a:cs typeface="Caveat"/>
                <a:sym typeface="Caveat"/>
              </a:rPr>
              <a:t>relación</a:t>
            </a:r>
            <a:r>
              <a:rPr lang="es-419" sz="1700">
                <a:solidFill>
                  <a:srgbClr val="0C343D"/>
                </a:solidFill>
                <a:latin typeface="Caveat"/>
                <a:ea typeface="Caveat"/>
                <a:cs typeface="Caveat"/>
                <a:sym typeface="Caveat"/>
              </a:rPr>
              <a:t> a sus objetivos, importancia y aplicación, </a:t>
            </a:r>
            <a:r>
              <a:rPr lang="es-419" sz="1700">
                <a:solidFill>
                  <a:srgbClr val="0C343D"/>
                </a:solidFill>
                <a:latin typeface="Caveat"/>
                <a:ea typeface="Caveat"/>
                <a:cs typeface="Caveat"/>
                <a:sym typeface="Caveat"/>
              </a:rPr>
              <a:t>así</a:t>
            </a:r>
            <a:r>
              <a:rPr lang="es-419" sz="1700">
                <a:solidFill>
                  <a:srgbClr val="0C343D"/>
                </a:solidFill>
                <a:latin typeface="Caveat"/>
                <a:ea typeface="Caveat"/>
                <a:cs typeface="Caveat"/>
                <a:sym typeface="Caveat"/>
              </a:rPr>
              <a:t> como </a:t>
            </a:r>
            <a:r>
              <a:rPr lang="es-419" sz="1700">
                <a:solidFill>
                  <a:srgbClr val="0C343D"/>
                </a:solidFill>
                <a:latin typeface="Caveat"/>
                <a:ea typeface="Caveat"/>
                <a:cs typeface="Caveat"/>
                <a:sym typeface="Caveat"/>
              </a:rPr>
              <a:t>también relatar una breve explicación de que aprendi a través de la lectura del contenido y cómo aplicaría esta a mi vida profesional o personal.</a:t>
            </a:r>
            <a:r>
              <a:rPr lang="es-419" sz="1700">
                <a:solidFill>
                  <a:srgbClr val="0C343D"/>
                </a:solidFill>
                <a:latin typeface="Caveat"/>
                <a:ea typeface="Caveat"/>
                <a:cs typeface="Caveat"/>
                <a:sym typeface="Caveat"/>
              </a:rPr>
              <a:t> </a:t>
            </a:r>
            <a:endParaRPr sz="1700">
              <a:solidFill>
                <a:srgbClr val="0C343D"/>
              </a:solidFill>
              <a:latin typeface="Caveat"/>
              <a:ea typeface="Caveat"/>
              <a:cs typeface="Caveat"/>
              <a:sym typeface="Caveat"/>
            </a:endParaRPr>
          </a:p>
          <a:p>
            <a:pPr indent="0" lvl="0" marL="0" rtl="0" algn="just">
              <a:spcBef>
                <a:spcPts val="1600"/>
              </a:spcBef>
              <a:spcAft>
                <a:spcPts val="0"/>
              </a:spcAft>
              <a:buNone/>
            </a:pPr>
            <a:r>
              <a:rPr lang="es-419" sz="1700">
                <a:solidFill>
                  <a:srgbClr val="0C343D"/>
                </a:solidFill>
                <a:latin typeface="Caveat"/>
                <a:ea typeface="Caveat"/>
                <a:cs typeface="Caveat"/>
                <a:sym typeface="Caveat"/>
              </a:rPr>
              <a:t>La evaluación es la esencia frecuente de competencias, permite detectar y corregir errores. Se evalúa siempre para tomar decisiones. No basta con recoger información sobre los resultados del proceso educativo y emitir únicamente un tipo de calificación, si no se toma alguna decisión, no existe una auténtica evaluación. </a:t>
            </a:r>
            <a:endParaRPr sz="1700">
              <a:solidFill>
                <a:srgbClr val="0C343D"/>
              </a:solidFill>
              <a:latin typeface="Caveat"/>
              <a:ea typeface="Caveat"/>
              <a:cs typeface="Caveat"/>
              <a:sym typeface="Caveat"/>
            </a:endParaRPr>
          </a:p>
          <a:p>
            <a:pPr indent="0" lvl="0" marL="0" rtl="0" algn="l">
              <a:spcBef>
                <a:spcPts val="1600"/>
              </a:spcBef>
              <a:spcAft>
                <a:spcPts val="1600"/>
              </a:spcAft>
              <a:buNone/>
            </a:pPr>
            <a:r>
              <a:t/>
            </a:r>
            <a:endParaRPr>
              <a:solidFill>
                <a:schemeClr val="dk2"/>
              </a:solidFill>
            </a:endParaRPr>
          </a:p>
        </p:txBody>
      </p:sp>
      <p:pic>
        <p:nvPicPr>
          <p:cNvPr id="222" name="Google Shape;222;p18"/>
          <p:cNvPicPr preferRelativeResize="0"/>
          <p:nvPr/>
        </p:nvPicPr>
        <p:blipFill>
          <a:blip r:embed="rId3">
            <a:alphaModFix amt="75000"/>
          </a:blip>
          <a:stretch>
            <a:fillRect/>
          </a:stretch>
        </p:blipFill>
        <p:spPr>
          <a:xfrm>
            <a:off x="264450" y="917625"/>
            <a:ext cx="3489174" cy="3422200"/>
          </a:xfrm>
          <a:prstGeom prst="rect">
            <a:avLst/>
          </a:prstGeom>
          <a:noFill/>
          <a:ln cap="flat" cmpd="sng" w="9525">
            <a:solidFill>
              <a:srgbClr val="FF00FF"/>
            </a:solidFill>
            <a:prstDash val="solid"/>
            <a:round/>
            <a:headEnd len="sm" w="sm" type="none"/>
            <a:tailEnd len="sm" w="sm" type="none"/>
          </a:ln>
          <a:effectLst>
            <a:outerShdw blurRad="57150" rotWithShape="0" algn="bl" dir="5400000" dist="19050">
              <a:srgbClr val="073763">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26" name="Shape 226"/>
        <p:cNvGrpSpPr/>
        <p:nvPr/>
      </p:nvGrpSpPr>
      <p:grpSpPr>
        <a:xfrm>
          <a:off x="0" y="0"/>
          <a:ext cx="0" cy="0"/>
          <a:chOff x="0" y="0"/>
          <a:chExt cx="0" cy="0"/>
        </a:xfrm>
      </p:grpSpPr>
      <p:sp>
        <p:nvSpPr>
          <p:cNvPr id="227" name="Google Shape;227;p19"/>
          <p:cNvSpPr txBox="1"/>
          <p:nvPr>
            <p:ph type="title"/>
          </p:nvPr>
        </p:nvSpPr>
        <p:spPr>
          <a:xfrm>
            <a:off x="358975" y="133025"/>
            <a:ext cx="6739200" cy="464400"/>
          </a:xfrm>
          <a:prstGeom prst="rect">
            <a:avLst/>
          </a:prstGeom>
        </p:spPr>
        <p:txBody>
          <a:bodyPr anchorCtr="0" anchor="t" bIns="91425" lIns="91425" spcFirstLastPara="1" rIns="91425" wrap="square" tIns="91425">
            <a:noAutofit/>
          </a:bodyPr>
          <a:lstStyle/>
          <a:p>
            <a:pPr indent="0" lvl="0" marL="0" rtl="0" algn="l">
              <a:lnSpc>
                <a:spcPct val="212500"/>
              </a:lnSpc>
              <a:spcBef>
                <a:spcPts val="0"/>
              </a:spcBef>
              <a:spcAft>
                <a:spcPts val="0"/>
              </a:spcAft>
              <a:buClr>
                <a:schemeClr val="dk1"/>
              </a:buClr>
              <a:buSzPts val="1100"/>
              <a:buFont typeface="Arial"/>
              <a:buNone/>
            </a:pPr>
            <a:r>
              <a:rPr b="1" lang="es-419" sz="2400">
                <a:solidFill>
                  <a:srgbClr val="0000FF"/>
                </a:solidFill>
                <a:latin typeface="Caveat"/>
                <a:ea typeface="Caveat"/>
                <a:cs typeface="Caveat"/>
                <a:sym typeface="Caveat"/>
              </a:rPr>
              <a:t>Conceptos de Evaluación según diferentes autores (3):</a:t>
            </a:r>
            <a:endParaRPr b="1" sz="2400">
              <a:solidFill>
                <a:srgbClr val="0000FF"/>
              </a:solidFill>
              <a:latin typeface="Caveat"/>
              <a:ea typeface="Caveat"/>
              <a:cs typeface="Caveat"/>
              <a:sym typeface="Caveat"/>
            </a:endParaRPr>
          </a:p>
          <a:p>
            <a:pPr indent="0" lvl="0" marL="0" rtl="0" algn="l">
              <a:spcBef>
                <a:spcPts val="0"/>
              </a:spcBef>
              <a:spcAft>
                <a:spcPts val="0"/>
              </a:spcAft>
              <a:buNone/>
            </a:pPr>
            <a:r>
              <a:t/>
            </a:r>
            <a:endParaRPr/>
          </a:p>
        </p:txBody>
      </p:sp>
      <p:sp>
        <p:nvSpPr>
          <p:cNvPr id="228" name="Google Shape;228;p19"/>
          <p:cNvSpPr txBox="1"/>
          <p:nvPr>
            <p:ph idx="1" type="body"/>
          </p:nvPr>
        </p:nvSpPr>
        <p:spPr>
          <a:xfrm>
            <a:off x="189600" y="819175"/>
            <a:ext cx="4566300" cy="4150200"/>
          </a:xfrm>
          <a:prstGeom prst="rect">
            <a:avLst/>
          </a:prstGeom>
          <a:ln cap="flat" cmpd="sng" w="9525">
            <a:solidFill>
              <a:srgbClr val="D9EAD3"/>
            </a:solidFill>
            <a:prstDash val="solid"/>
            <a:round/>
            <a:headEnd len="sm" w="sm" type="none"/>
            <a:tailEnd len="sm" w="sm" type="none"/>
          </a:ln>
        </p:spPr>
        <p:txBody>
          <a:bodyPr anchorCtr="0" anchor="t" bIns="91425" lIns="91425" spcFirstLastPara="1" rIns="91425" wrap="square" tIns="91425">
            <a:noAutofit/>
          </a:bodyPr>
          <a:lstStyle/>
          <a:p>
            <a:pPr indent="0" lvl="0" marL="457200" rtl="0" algn="just">
              <a:spcBef>
                <a:spcPts val="0"/>
              </a:spcBef>
              <a:spcAft>
                <a:spcPts val="0"/>
              </a:spcAft>
              <a:buNone/>
            </a:pPr>
            <a:r>
              <a:rPr b="1" lang="es-419" sz="1100">
                <a:solidFill>
                  <a:srgbClr val="0000FF"/>
                </a:solidFill>
              </a:rPr>
              <a:t>Fernández</a:t>
            </a:r>
            <a:r>
              <a:rPr lang="es-419" sz="1100">
                <a:solidFill>
                  <a:schemeClr val="dk1"/>
                </a:solidFill>
              </a:rPr>
              <a:t>, define evaluación como: “Proceso contextualizado y sistematizado, intencionalmente diseñado y técnicamente fundamentado, de recopilación de información relevante, fiable, y válida, que permita emitir un juicio valorativo en función de los criterios previamente determinados como base para la toma de decisiones.”</a:t>
            </a:r>
            <a:endParaRPr sz="1100">
              <a:solidFill>
                <a:schemeClr val="dk1"/>
              </a:solidFill>
            </a:endParaRPr>
          </a:p>
          <a:p>
            <a:pPr indent="0" lvl="0" marL="457200" rtl="0" algn="just">
              <a:spcBef>
                <a:spcPts val="0"/>
              </a:spcBef>
              <a:spcAft>
                <a:spcPts val="0"/>
              </a:spcAft>
              <a:buNone/>
            </a:pPr>
            <a:r>
              <a:t/>
            </a:r>
            <a:endParaRPr b="1" sz="1100">
              <a:solidFill>
                <a:schemeClr val="dk1"/>
              </a:solidFill>
            </a:endParaRPr>
          </a:p>
          <a:p>
            <a:pPr indent="0" lvl="0" marL="457200" rtl="0" algn="just">
              <a:spcBef>
                <a:spcPts val="0"/>
              </a:spcBef>
              <a:spcAft>
                <a:spcPts val="0"/>
              </a:spcAft>
              <a:buClr>
                <a:schemeClr val="dk1"/>
              </a:buClr>
              <a:buSzPts val="1100"/>
              <a:buFont typeface="Arial"/>
              <a:buNone/>
            </a:pPr>
            <a:r>
              <a:rPr lang="es-419" sz="1100">
                <a:solidFill>
                  <a:schemeClr val="dk1"/>
                </a:solidFill>
              </a:rPr>
              <a:t>Por su parte </a:t>
            </a:r>
            <a:r>
              <a:rPr b="1" lang="es-419" sz="1100">
                <a:solidFill>
                  <a:srgbClr val="0000FF"/>
                </a:solidFill>
              </a:rPr>
              <a:t>Pila Teleña</a:t>
            </a:r>
            <a:r>
              <a:rPr b="1" lang="es-419" sz="1100">
                <a:solidFill>
                  <a:schemeClr val="dk1"/>
                </a:solidFill>
              </a:rPr>
              <a:t> </a:t>
            </a:r>
            <a:r>
              <a:rPr lang="es-419" sz="1100">
                <a:solidFill>
                  <a:schemeClr val="dk1"/>
                </a:solidFill>
              </a:rPr>
              <a:t>dice que consiste en una operación que se realiza dentro de la actividad educativa y que tiene como objetivo alcanzar el mejoramiento continuo de un grupo de alumnos. A través de ella se consigue la información exacta sobre los resultados alcanzados por ese alumno durante un </a:t>
            </a:r>
            <a:r>
              <a:rPr b="1" lang="es-419" sz="1100" u="sng">
                <a:solidFill>
                  <a:schemeClr val="dk1"/>
                </a:solidFill>
              </a:rPr>
              <a:t>período determinado</a:t>
            </a:r>
            <a:r>
              <a:rPr lang="es-419" sz="1100">
                <a:solidFill>
                  <a:schemeClr val="dk1"/>
                </a:solidFill>
              </a:rPr>
              <a:t>, estableciendo comparaciones entre los </a:t>
            </a:r>
            <a:r>
              <a:rPr lang="es-419" sz="1100" u="sng">
                <a:solidFill>
                  <a:schemeClr val="dk1"/>
                </a:solidFill>
              </a:rPr>
              <a:t>objetivos planteados al inicio del período</a:t>
            </a:r>
            <a:r>
              <a:rPr lang="es-419" sz="1100">
                <a:solidFill>
                  <a:schemeClr val="dk1"/>
                </a:solidFill>
              </a:rPr>
              <a:t> y los conseguidos por el alumno.</a:t>
            </a:r>
            <a:br>
              <a:rPr lang="es-419" sz="1100">
                <a:solidFill>
                  <a:schemeClr val="dk1"/>
                </a:solidFill>
              </a:rPr>
            </a:br>
            <a:br>
              <a:rPr lang="es-419" sz="1100">
                <a:solidFill>
                  <a:schemeClr val="dk1"/>
                </a:solidFill>
              </a:rPr>
            </a:br>
            <a:r>
              <a:rPr lang="es-419" sz="1100">
                <a:solidFill>
                  <a:schemeClr val="dk1"/>
                </a:solidFill>
              </a:rPr>
              <a:t>Una evaluación también puede entenderse como un examen propuesto en el ámbito escolar para que el docente califique los conocimientos, las aptitudes y el rendimiento de sus alumnos. Por ejemplo: “Mañana tengo una evaluación de literatura” u “Hoy me evaluaron en Ciencias Sociales”</a:t>
            </a:r>
            <a:endParaRPr/>
          </a:p>
        </p:txBody>
      </p:sp>
      <p:sp>
        <p:nvSpPr>
          <p:cNvPr id="229" name="Google Shape;229;p19"/>
          <p:cNvSpPr txBox="1"/>
          <p:nvPr>
            <p:ph idx="2" type="body"/>
          </p:nvPr>
        </p:nvSpPr>
        <p:spPr>
          <a:xfrm>
            <a:off x="4832400" y="1065000"/>
            <a:ext cx="3999900" cy="3416400"/>
          </a:xfrm>
          <a:prstGeom prst="rect">
            <a:avLst/>
          </a:prstGeom>
          <a:ln cap="flat" cmpd="sng" w="9525">
            <a:solidFill>
              <a:srgbClr val="92C1E8"/>
            </a:solidFill>
            <a:prstDash val="solid"/>
            <a:round/>
            <a:headEnd len="sm" w="sm" type="none"/>
            <a:tailEnd len="sm" w="sm" type="none"/>
          </a:ln>
        </p:spPr>
        <p:txBody>
          <a:bodyPr anchorCtr="0" anchor="t" bIns="91425" lIns="91425" spcFirstLastPara="1" rIns="91425" wrap="square" tIns="91425">
            <a:noAutofit/>
          </a:bodyPr>
          <a:lstStyle/>
          <a:p>
            <a:pPr indent="0" lvl="0" marL="457200" rtl="0" algn="just">
              <a:spcBef>
                <a:spcPts val="0"/>
              </a:spcBef>
              <a:spcAft>
                <a:spcPts val="0"/>
              </a:spcAft>
              <a:buClr>
                <a:schemeClr val="dk1"/>
              </a:buClr>
              <a:buSzPts val="1100"/>
              <a:buFont typeface="Arial"/>
              <a:buNone/>
            </a:pPr>
            <a:r>
              <a:rPr b="1" lang="es-419" sz="1100">
                <a:solidFill>
                  <a:srgbClr val="0000FF"/>
                </a:solidFill>
              </a:rPr>
              <a:t>Hoffman</a:t>
            </a:r>
            <a:br>
              <a:rPr b="1" lang="es-419" sz="1100">
                <a:solidFill>
                  <a:schemeClr val="dk1"/>
                </a:solidFill>
              </a:rPr>
            </a:br>
            <a:r>
              <a:rPr lang="es-419" sz="1100">
                <a:solidFill>
                  <a:schemeClr val="dk1"/>
                </a:solidFill>
              </a:rPr>
              <a:t> “Dar una nota es evaluar, hacer una prueba es evaluar, el registro de las notas se denomina evaluación. Al mismo tiempo varios significados son atribuidos al término: análisis de desempeño, valoración de resultados, medida de capacidad, apreciación del “todo” del alumno”</a:t>
            </a:r>
            <a:br>
              <a:rPr lang="es-419" sz="1100">
                <a:solidFill>
                  <a:schemeClr val="dk1"/>
                </a:solidFill>
              </a:rPr>
            </a:br>
            <a:r>
              <a:rPr lang="es-419" sz="1100">
                <a:solidFill>
                  <a:schemeClr val="dk1"/>
                </a:solidFill>
              </a:rPr>
              <a:t> Una vez, redactados las diferentes definiciones del concepto de evaluación según varios autores, os dejo, mi definición sobre la evaluación: </a:t>
            </a:r>
            <a:br>
              <a:rPr lang="es-419" sz="1100">
                <a:solidFill>
                  <a:schemeClr val="dk1"/>
                </a:solidFill>
              </a:rPr>
            </a:br>
            <a:br>
              <a:rPr lang="es-419" sz="1100">
                <a:solidFill>
                  <a:schemeClr val="dk1"/>
                </a:solidFill>
              </a:rPr>
            </a:br>
            <a:r>
              <a:rPr lang="es-419" sz="1100">
                <a:solidFill>
                  <a:schemeClr val="dk1"/>
                </a:solidFill>
              </a:rPr>
              <a:t>La evaluación, es un proceso continuo, que valora todos los aspectos del proceso de aprendizaje de un alumno, y con ella te permite ver, si los objetivos propuestos son los adecuados, o si es necesario, cambiar la metodología, los contenidos... para que esto mejore.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pic>
        <p:nvPicPr>
          <p:cNvPr id="234" name="Google Shape;234;p20"/>
          <p:cNvPicPr preferRelativeResize="0"/>
          <p:nvPr/>
        </p:nvPicPr>
        <p:blipFill rotWithShape="1">
          <a:blip r:embed="rId3">
            <a:alphaModFix amt="60000"/>
          </a:blip>
          <a:srcRect b="0" l="661" r="661" t="0"/>
          <a:stretch/>
        </p:blipFill>
        <p:spPr>
          <a:xfrm>
            <a:off x="0" y="0"/>
            <a:ext cx="3512598" cy="5143495"/>
          </a:xfrm>
          <a:prstGeom prst="rect">
            <a:avLst/>
          </a:prstGeom>
          <a:noFill/>
          <a:ln>
            <a:noFill/>
          </a:ln>
        </p:spPr>
      </p:pic>
      <p:sp>
        <p:nvSpPr>
          <p:cNvPr id="235" name="Google Shape;235;p20"/>
          <p:cNvSpPr txBox="1"/>
          <p:nvPr>
            <p:ph type="title"/>
          </p:nvPr>
        </p:nvSpPr>
        <p:spPr>
          <a:xfrm>
            <a:off x="311700" y="307825"/>
            <a:ext cx="2631900" cy="4316700"/>
          </a:xfrm>
          <a:prstGeom prst="rect">
            <a:avLst/>
          </a:prstGeom>
          <a:effectLst>
            <a:outerShdw blurRad="57150" rotWithShape="0" algn="bl" dir="5400000" dist="19050">
              <a:srgbClr val="FFF2CC">
                <a:alpha val="50000"/>
              </a:srgbClr>
            </a:outerShdw>
          </a:effectLst>
        </p:spPr>
        <p:txBody>
          <a:bodyPr anchorCtr="0" anchor="t" bIns="91425" lIns="91425" spcFirstLastPara="1" rIns="91425" wrap="square" tIns="91425">
            <a:noAutofit/>
          </a:bodyPr>
          <a:lstStyle/>
          <a:p>
            <a:pPr indent="0" lvl="0" marL="457200" rtl="0" algn="l">
              <a:spcBef>
                <a:spcPts val="0"/>
              </a:spcBef>
              <a:spcAft>
                <a:spcPts val="0"/>
              </a:spcAft>
              <a:buNone/>
            </a:pPr>
            <a:r>
              <a:t/>
            </a:r>
            <a:endParaRPr b="1"/>
          </a:p>
          <a:p>
            <a:pPr indent="0" lvl="0" marL="457200" rtl="0" algn="l">
              <a:spcBef>
                <a:spcPts val="0"/>
              </a:spcBef>
              <a:spcAft>
                <a:spcPts val="0"/>
              </a:spcAft>
              <a:buNone/>
            </a:pPr>
            <a:r>
              <a:t/>
            </a:r>
            <a:endParaRPr b="1"/>
          </a:p>
          <a:p>
            <a:pPr indent="0" lvl="0" marL="457200" rtl="0" algn="l">
              <a:spcBef>
                <a:spcPts val="0"/>
              </a:spcBef>
              <a:spcAft>
                <a:spcPts val="0"/>
              </a:spcAft>
              <a:buNone/>
            </a:pPr>
            <a:r>
              <a:t/>
            </a:r>
            <a:endParaRPr b="1"/>
          </a:p>
          <a:p>
            <a:pPr indent="0" lvl="0" marL="457200" rtl="0" algn="l">
              <a:spcBef>
                <a:spcPts val="0"/>
              </a:spcBef>
              <a:spcAft>
                <a:spcPts val="0"/>
              </a:spcAft>
              <a:buNone/>
            </a:pPr>
            <a:r>
              <a:rPr b="1" lang="es-419" sz="3600">
                <a:latin typeface="Caveat"/>
                <a:ea typeface="Caveat"/>
                <a:cs typeface="Caveat"/>
                <a:sym typeface="Caveat"/>
              </a:rPr>
              <a:t>Definición Personal </a:t>
            </a:r>
            <a:endParaRPr sz="3600">
              <a:latin typeface="Caveat"/>
              <a:ea typeface="Caveat"/>
              <a:cs typeface="Caveat"/>
              <a:sym typeface="Caveat"/>
            </a:endParaRPr>
          </a:p>
        </p:txBody>
      </p:sp>
      <p:sp>
        <p:nvSpPr>
          <p:cNvPr id="236" name="Google Shape;236;p20"/>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419" sz="2200">
                <a:latin typeface="Caveat"/>
                <a:ea typeface="Caveat"/>
                <a:cs typeface="Caveat"/>
                <a:sym typeface="Caveat"/>
              </a:rPr>
              <a:t>Comprendo según lo </a:t>
            </a:r>
            <a:r>
              <a:rPr lang="es-419" sz="2200">
                <a:latin typeface="Caveat"/>
                <a:ea typeface="Caveat"/>
                <a:cs typeface="Caveat"/>
                <a:sym typeface="Caveat"/>
              </a:rPr>
              <a:t>leído</a:t>
            </a:r>
            <a:r>
              <a:rPr lang="es-419" sz="2200">
                <a:latin typeface="Caveat"/>
                <a:ea typeface="Caveat"/>
                <a:cs typeface="Caveat"/>
                <a:sym typeface="Caveat"/>
              </a:rPr>
              <a:t>, que la evaluación de los aprendizajes es un proceso en donde emitimos juicios de valor para determinar el logro de los objetivos educativos de aprendizaje, es decir comprobar de manera sistematizada y bien intencionada si el estudiante desde inicio, en el transcurso y al final del período escolar, alcanzó o no el objetivo propuesto y ¿qué le falta para alcanzarlo? para luego con estos resultados tomar medidas necesarias que garanticen al final el éxito del proceso de aprendizaje.</a:t>
            </a:r>
            <a:endParaRPr sz="2200">
              <a:latin typeface="Caveat"/>
              <a:ea typeface="Caveat"/>
              <a:cs typeface="Caveat"/>
              <a:sym typeface="Cave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40" name="Shape 240"/>
        <p:cNvGrpSpPr/>
        <p:nvPr/>
      </p:nvGrpSpPr>
      <p:grpSpPr>
        <a:xfrm>
          <a:off x="0" y="0"/>
          <a:ext cx="0" cy="0"/>
          <a:chOff x="0" y="0"/>
          <a:chExt cx="0" cy="0"/>
        </a:xfrm>
      </p:grpSpPr>
      <p:sp>
        <p:nvSpPr>
          <p:cNvPr id="241" name="Google Shape;241;p21"/>
          <p:cNvSpPr txBox="1"/>
          <p:nvPr/>
        </p:nvSpPr>
        <p:spPr>
          <a:xfrm rot="264">
            <a:off x="4661300" y="1777625"/>
            <a:ext cx="3904800" cy="1442400"/>
          </a:xfrm>
          <a:prstGeom prst="rect">
            <a:avLst/>
          </a:prstGeom>
          <a:noFill/>
          <a:ln cap="flat" cmpd="sng" w="9525">
            <a:solidFill>
              <a:srgbClr val="00CEC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s-419" sz="8000">
                <a:solidFill>
                  <a:srgbClr val="274E13"/>
                </a:solidFill>
                <a:latin typeface="Caveat"/>
                <a:ea typeface="Caveat"/>
                <a:cs typeface="Caveat"/>
                <a:sym typeface="Caveat"/>
              </a:rPr>
              <a:t>C</a:t>
            </a:r>
            <a:r>
              <a:rPr lang="es-419" sz="8000">
                <a:solidFill>
                  <a:srgbClr val="FF00FF"/>
                </a:solidFill>
                <a:latin typeface="Caveat"/>
                <a:ea typeface="Caveat"/>
                <a:cs typeface="Caveat"/>
                <a:sym typeface="Caveat"/>
              </a:rPr>
              <a:t>o</a:t>
            </a:r>
            <a:r>
              <a:rPr lang="es-419" sz="8000">
                <a:solidFill>
                  <a:schemeClr val="accent4"/>
                </a:solidFill>
                <a:latin typeface="Caveat"/>
                <a:ea typeface="Caveat"/>
                <a:cs typeface="Caveat"/>
                <a:sym typeface="Caveat"/>
              </a:rPr>
              <a:t>n</a:t>
            </a:r>
            <a:r>
              <a:rPr lang="es-419" sz="8000">
                <a:solidFill>
                  <a:srgbClr val="CC0000"/>
                </a:solidFill>
                <a:latin typeface="Caveat"/>
                <a:ea typeface="Caveat"/>
                <a:cs typeface="Caveat"/>
                <a:sym typeface="Caveat"/>
              </a:rPr>
              <a:t>cl</a:t>
            </a:r>
            <a:r>
              <a:rPr lang="es-419" sz="8000">
                <a:solidFill>
                  <a:srgbClr val="0000FF"/>
                </a:solidFill>
                <a:latin typeface="Caveat"/>
                <a:ea typeface="Caveat"/>
                <a:cs typeface="Caveat"/>
                <a:sym typeface="Caveat"/>
              </a:rPr>
              <a:t>u</a:t>
            </a:r>
            <a:r>
              <a:rPr lang="es-419" sz="8000">
                <a:latin typeface="Caveat"/>
                <a:ea typeface="Caveat"/>
                <a:cs typeface="Caveat"/>
                <a:sym typeface="Caveat"/>
              </a:rPr>
              <a:t>sió</a:t>
            </a:r>
            <a:r>
              <a:rPr b="1" lang="es-419" sz="8000">
                <a:solidFill>
                  <a:srgbClr val="38761D"/>
                </a:solidFill>
                <a:latin typeface="Caveat"/>
                <a:ea typeface="Caveat"/>
                <a:cs typeface="Caveat"/>
                <a:sym typeface="Caveat"/>
              </a:rPr>
              <a:t>n</a:t>
            </a:r>
            <a:r>
              <a:rPr b="1" lang="es-419" sz="6000">
                <a:solidFill>
                  <a:srgbClr val="38761D"/>
                </a:solidFill>
                <a:latin typeface="Caveat"/>
                <a:ea typeface="Caveat"/>
                <a:cs typeface="Caveat"/>
                <a:sym typeface="Caveat"/>
              </a:rPr>
              <a:t> </a:t>
            </a:r>
            <a:endParaRPr b="1" sz="6000">
              <a:solidFill>
                <a:srgbClr val="38761D"/>
              </a:solidFill>
              <a:latin typeface="Caveat"/>
              <a:ea typeface="Caveat"/>
              <a:cs typeface="Caveat"/>
              <a:sym typeface="Cave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22"/>
          <p:cNvSpPr txBox="1"/>
          <p:nvPr>
            <p:ph idx="1" type="body"/>
          </p:nvPr>
        </p:nvSpPr>
        <p:spPr>
          <a:xfrm>
            <a:off x="330925" y="463300"/>
            <a:ext cx="8439000" cy="4150800"/>
          </a:xfrm>
          <a:prstGeom prst="rect">
            <a:avLst/>
          </a:prstGeom>
          <a:solidFill>
            <a:srgbClr val="FFF2CC"/>
          </a:solidFill>
          <a:ln cap="flat" cmpd="sng" w="9525">
            <a:solidFill>
              <a:srgbClr val="9900FF"/>
            </a:solidFill>
            <a:prstDash val="solid"/>
            <a:round/>
            <a:headEnd len="sm" w="sm" type="none"/>
            <a:tailEnd len="sm" w="sm" type="none"/>
          </a:ln>
          <a:effectLst>
            <a:outerShdw blurRad="57150" rotWithShape="0" algn="bl" dir="5400000" dist="19050">
              <a:srgbClr val="4C113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s-419" sz="3000">
                <a:solidFill>
                  <a:schemeClr val="dk1"/>
                </a:solidFill>
                <a:latin typeface="Comfortaa"/>
                <a:ea typeface="Comfortaa"/>
                <a:cs typeface="Comfortaa"/>
                <a:sym typeface="Comfortaa"/>
              </a:rPr>
              <a:t>¿Qué aprendí?</a:t>
            </a:r>
            <a:endParaRPr b="1" sz="3000">
              <a:solidFill>
                <a:schemeClr val="dk1"/>
              </a:solidFill>
              <a:latin typeface="Comfortaa"/>
              <a:ea typeface="Comfortaa"/>
              <a:cs typeface="Comfortaa"/>
              <a:sym typeface="Comfortaa"/>
            </a:endParaRPr>
          </a:p>
          <a:p>
            <a:pPr indent="0" lvl="0" marL="0" rtl="0" algn="just">
              <a:spcBef>
                <a:spcPts val="0"/>
              </a:spcBef>
              <a:spcAft>
                <a:spcPts val="0"/>
              </a:spcAft>
              <a:buClr>
                <a:schemeClr val="dk1"/>
              </a:buClr>
              <a:buSzPts val="1100"/>
              <a:buFont typeface="Arial"/>
              <a:buNone/>
            </a:pPr>
            <a:r>
              <a:rPr lang="es-419" sz="1600">
                <a:solidFill>
                  <a:srgbClr val="274E13"/>
                </a:solidFill>
                <a:latin typeface="Comfortaa"/>
                <a:ea typeface="Comfortaa"/>
                <a:cs typeface="Comfortaa"/>
                <a:sym typeface="Comfortaa"/>
              </a:rPr>
              <a:t>La evaluación de los aprendizajes es una etapa de importancia en el proceso educativo (debe ser continua, constante y sistemática) ya que la realización de esta nos permite comprobar que tanto saben nuestros estudiantes según el grado escolar que estén en ese momento, estos deben cumplir con ciertas habilidades, conocimientos y destrezas; entonces debemos partir de lo que ellos ya saben y llevarlos hasta cumplir con los objetivos del plan de estudio que exige ese nivel escolar y quizás un poco más.</a:t>
            </a:r>
            <a:endParaRPr sz="1600">
              <a:solidFill>
                <a:srgbClr val="274E13"/>
              </a:solidFill>
              <a:latin typeface="Comfortaa"/>
              <a:ea typeface="Comfortaa"/>
              <a:cs typeface="Comfortaa"/>
              <a:sym typeface="Comfortaa"/>
            </a:endParaRPr>
          </a:p>
          <a:p>
            <a:pPr indent="0" lvl="0" marL="0" rtl="0" algn="just">
              <a:spcBef>
                <a:spcPts val="0"/>
              </a:spcBef>
              <a:spcAft>
                <a:spcPts val="0"/>
              </a:spcAft>
              <a:buClr>
                <a:schemeClr val="dk1"/>
              </a:buClr>
              <a:buSzPts val="1100"/>
              <a:buFont typeface="Arial"/>
              <a:buNone/>
            </a:pPr>
            <a:r>
              <a:t/>
            </a:r>
            <a:endParaRPr sz="1600">
              <a:solidFill>
                <a:srgbClr val="274E13"/>
              </a:solidFill>
              <a:latin typeface="Comfortaa"/>
              <a:ea typeface="Comfortaa"/>
              <a:cs typeface="Comfortaa"/>
              <a:sym typeface="Comfortaa"/>
            </a:endParaRPr>
          </a:p>
          <a:p>
            <a:pPr indent="0" lvl="0" marL="0" rtl="0" algn="just">
              <a:spcBef>
                <a:spcPts val="0"/>
              </a:spcBef>
              <a:spcAft>
                <a:spcPts val="0"/>
              </a:spcAft>
              <a:buClr>
                <a:schemeClr val="dk1"/>
              </a:buClr>
              <a:buSzPts val="1100"/>
              <a:buFont typeface="Arial"/>
              <a:buNone/>
            </a:pPr>
            <a:r>
              <a:rPr lang="es-419" sz="1600">
                <a:solidFill>
                  <a:srgbClr val="274E13"/>
                </a:solidFill>
                <a:latin typeface="Comfortaa"/>
                <a:ea typeface="Comfortaa"/>
                <a:cs typeface="Comfortaa"/>
                <a:sym typeface="Comfortaa"/>
              </a:rPr>
              <a:t>Este proceso debe ir de la mano de la Institución educativa, docentes, estudiantes y padres de familia ya que para todos es importante conocer el avance y los logros que presentan o determinan las medidas necesarias para mejorar el proceso.</a:t>
            </a:r>
            <a:endParaRPr sz="1600">
              <a:solidFill>
                <a:srgbClr val="274E13"/>
              </a:solidFill>
              <a:latin typeface="Comfortaa"/>
              <a:ea typeface="Comfortaa"/>
              <a:cs typeface="Comfortaa"/>
              <a:sym typeface="Comfortaa"/>
            </a:endParaRPr>
          </a:p>
          <a:p>
            <a:pPr indent="0" lvl="0" marL="0" rtl="0" algn="just">
              <a:spcBef>
                <a:spcPts val="0"/>
              </a:spcBef>
              <a:spcAft>
                <a:spcPts val="1600"/>
              </a:spcAft>
              <a:buNone/>
            </a:pPr>
            <a:r>
              <a:t/>
            </a:r>
            <a:endParaRPr sz="1600">
              <a:solidFill>
                <a:srgbClr val="274E13"/>
              </a:solidFill>
              <a:latin typeface="Comfortaa"/>
              <a:ea typeface="Comfortaa"/>
              <a:cs typeface="Comfortaa"/>
              <a:sym typeface="Comforta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23"/>
          <p:cNvSpPr txBox="1"/>
          <p:nvPr>
            <p:ph idx="1" type="body"/>
          </p:nvPr>
        </p:nvSpPr>
        <p:spPr>
          <a:xfrm>
            <a:off x="4413925" y="179625"/>
            <a:ext cx="4398000" cy="4836900"/>
          </a:xfrm>
          <a:prstGeom prst="rect">
            <a:avLst/>
          </a:prstGeom>
        </p:spPr>
        <p:txBody>
          <a:bodyPr anchorCtr="0" anchor="t" bIns="91425" lIns="91425" spcFirstLastPara="1" rIns="91425" wrap="square" tIns="91425">
            <a:noAutofit/>
          </a:bodyPr>
          <a:lstStyle/>
          <a:p>
            <a:pPr indent="0" lvl="0" marL="0" rtl="0" algn="l">
              <a:lnSpc>
                <a:spcPct val="140000"/>
              </a:lnSpc>
              <a:spcBef>
                <a:spcPts val="0"/>
              </a:spcBef>
              <a:spcAft>
                <a:spcPts val="0"/>
              </a:spcAft>
              <a:buNone/>
            </a:pPr>
            <a:r>
              <a:rPr b="1" lang="es-419" sz="1500">
                <a:solidFill>
                  <a:srgbClr val="284F7D"/>
                </a:solidFill>
                <a:latin typeface="Caveat"/>
                <a:ea typeface="Caveat"/>
                <a:cs typeface="Caveat"/>
                <a:sym typeface="Caveat"/>
              </a:rPr>
              <a:t>En el aspecto educativo, aplicando evaluación diagnóstica al inicio de clases, práctica dirigida a obtener resultados de los conocimientos previos que tiene el estudiante, esta debe verificar el punto de partida no solo del estudiante, sino también del docente y de forma programada repetir la acción evaluativa durante el año escolar con intenciones comparativas relacionadas con que si estamos logrando o no los objetivos específicos y generales de los planes curriculares según nivel y materia.</a:t>
            </a:r>
            <a:endParaRPr b="1" sz="1500">
              <a:solidFill>
                <a:srgbClr val="284F7D"/>
              </a:solidFill>
              <a:latin typeface="Caveat"/>
              <a:ea typeface="Caveat"/>
              <a:cs typeface="Caveat"/>
              <a:sym typeface="Caveat"/>
            </a:endParaRPr>
          </a:p>
          <a:p>
            <a:pPr indent="0" lvl="0" marL="0" rtl="0" algn="l">
              <a:lnSpc>
                <a:spcPct val="140000"/>
              </a:lnSpc>
              <a:spcBef>
                <a:spcPts val="0"/>
              </a:spcBef>
              <a:spcAft>
                <a:spcPts val="0"/>
              </a:spcAft>
              <a:buNone/>
            </a:pPr>
            <a:r>
              <a:rPr b="1" lang="es-419" sz="1500">
                <a:solidFill>
                  <a:srgbClr val="284F7D"/>
                </a:solidFill>
                <a:latin typeface="Caveat"/>
                <a:ea typeface="Caveat"/>
                <a:cs typeface="Caveat"/>
                <a:sym typeface="Caveat"/>
              </a:rPr>
              <a:t>Pienso que todos somos evaluadores, lo hacemos todos los días y con todo lo que nos rodea, incluso los resultados nos ayudan a dejar de hacer algunas cosas, o a seguir con ellas, aunque es muy difícil a veces dejar ciertos hábitos o lo peor de todo...evaluarnos a nosotros mismos.</a:t>
            </a:r>
            <a:endParaRPr b="1" sz="1500">
              <a:solidFill>
                <a:srgbClr val="284F7D"/>
              </a:solidFill>
              <a:latin typeface="Caveat"/>
              <a:ea typeface="Caveat"/>
              <a:cs typeface="Caveat"/>
              <a:sym typeface="Caveat"/>
            </a:endParaRPr>
          </a:p>
          <a:p>
            <a:pPr indent="0" lvl="0" marL="0" rtl="0" algn="l">
              <a:lnSpc>
                <a:spcPct val="140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40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40000"/>
              </a:lnSpc>
              <a:spcBef>
                <a:spcPts val="0"/>
              </a:spcBef>
              <a:spcAft>
                <a:spcPts val="0"/>
              </a:spcAft>
              <a:buClr>
                <a:schemeClr val="dk1"/>
              </a:buClr>
              <a:buSzPts val="1100"/>
              <a:buFont typeface="Arial"/>
              <a:buNone/>
            </a:pPr>
            <a:r>
              <a:rPr lang="es-419" sz="1100">
                <a:solidFill>
                  <a:schemeClr val="dk1"/>
                </a:solidFill>
              </a:rPr>
              <a:t>.</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1600"/>
              </a:spcAft>
              <a:buNone/>
            </a:pPr>
            <a:r>
              <a:t/>
            </a:r>
            <a:endParaRPr/>
          </a:p>
        </p:txBody>
      </p:sp>
      <p:sp>
        <p:nvSpPr>
          <p:cNvPr id="252" name="Google Shape;252;p23"/>
          <p:cNvSpPr txBox="1"/>
          <p:nvPr/>
        </p:nvSpPr>
        <p:spPr>
          <a:xfrm>
            <a:off x="1285875" y="75650"/>
            <a:ext cx="3384900" cy="30000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162000">
            <a:noAutofit/>
          </a:bodyPr>
          <a:lstStyle/>
          <a:p>
            <a:pPr indent="0" lvl="0" marL="0" rtl="0" algn="ctr">
              <a:lnSpc>
                <a:spcPct val="115000"/>
              </a:lnSpc>
              <a:spcBef>
                <a:spcPts val="0"/>
              </a:spcBef>
              <a:spcAft>
                <a:spcPts val="0"/>
              </a:spcAft>
              <a:buNone/>
            </a:pPr>
            <a:r>
              <a:rPr b="1" lang="es-419" sz="3000">
                <a:solidFill>
                  <a:srgbClr val="073763"/>
                </a:solidFill>
                <a:latin typeface="Caveat"/>
                <a:ea typeface="Caveat"/>
                <a:cs typeface="Caveat"/>
                <a:sym typeface="Caveat"/>
              </a:rPr>
              <a:t>¿Cómo lo aplico en mi vida profesional y/o personal?</a:t>
            </a:r>
            <a:endParaRPr b="1" sz="3000">
              <a:solidFill>
                <a:srgbClr val="073763"/>
              </a:solidFill>
              <a:latin typeface="Caveat"/>
              <a:ea typeface="Caveat"/>
              <a:cs typeface="Caveat"/>
              <a:sym typeface="Cave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