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7DAD2-3C34-35A7-7862-5B3CCD5B7A83}" v="1983" dt="2021-08-09T19:24:32.919"/>
    <p1510:client id="{7AB75375-F984-7FC3-275E-4279ADDDC103}" v="291" dt="2021-08-09T16:00:13.155"/>
    <p1510:client id="{95A458B8-D893-0095-2BAE-FFB22B8A036A}" v="594" dt="2021-08-09T17:11:5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1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2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3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9621" y="572103"/>
            <a:ext cx="4806487" cy="16645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 smtClean="0">
                <a:cs typeface="Posterama"/>
              </a:rPr>
              <a:t>Amelia y la Ardilla </a:t>
            </a:r>
            <a:r>
              <a:rPr lang="en-US" sz="6600" dirty="0">
                <a:cs typeface="Posterama"/>
              </a:rPr>
              <a:t> </a:t>
            </a:r>
            <a:endParaRPr lang="es-ES" dirty="0"/>
          </a:p>
        </p:txBody>
      </p:sp>
      <p:pic>
        <p:nvPicPr>
          <p:cNvPr id="9" name="Imagen 10" descr="Imagen que contiene persona, pequeño, niño, interior&#10;&#10;Descripción generada automáticamente">
            <a:extLst>
              <a:ext uri="{FF2B5EF4-FFF2-40B4-BE49-F238E27FC236}">
                <a16:creationId xmlns:a16="http://schemas.microsoft.com/office/drawing/2014/main" id="{4D68FB7F-C3D5-465E-8598-2B6D38D0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7" y="567942"/>
            <a:ext cx="4401983" cy="5716862"/>
          </a:xfrm>
          <a:prstGeom prst="rect">
            <a:avLst/>
          </a:prstGeom>
        </p:spPr>
      </p:pic>
      <p:grpSp>
        <p:nvGrpSpPr>
          <p:cNvPr id="73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5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A901E02-B68B-46C0-872C-A5FAB3CC063D}"/>
              </a:ext>
            </a:extLst>
          </p:cNvPr>
          <p:cNvSpPr txBox="1"/>
          <p:nvPr/>
        </p:nvSpPr>
        <p:spPr>
          <a:xfrm>
            <a:off x="5121459" y="5947157"/>
            <a:ext cx="4306702" cy="3907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US" sz="2000" dirty="0" err="1">
                <a:solidFill>
                  <a:schemeClr val="tx2"/>
                </a:solidFill>
              </a:rPr>
              <a:t>Autora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dirty="0" err="1">
                <a:solidFill>
                  <a:schemeClr val="tx2"/>
                </a:solidFill>
              </a:rPr>
              <a:t>Lic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Yuli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Domínguez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9B52B2-0890-4BDD-9E9A-462D949E2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220" y="5051283"/>
            <a:ext cx="3910780" cy="8014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04" y="2263726"/>
            <a:ext cx="2973930" cy="22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4F74-47E9-4917-A3FC-4A40E1E3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479" y="1793267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Y Amelia se </a:t>
            </a:r>
            <a:r>
              <a:rPr lang="es-ES" sz="3200" dirty="0" smtClean="0"/>
              <a:t>despidió </a:t>
            </a:r>
            <a:r>
              <a:rPr lang="es-ES" sz="3200" dirty="0"/>
              <a:t>de Doña ardilla </a:t>
            </a:r>
            <a:r>
              <a:rPr lang="es-ES" sz="3200" dirty="0" smtClean="0"/>
              <a:t>dándole </a:t>
            </a:r>
            <a:r>
              <a:rPr lang="es-ES" sz="3200" dirty="0"/>
              <a:t>las gracias por haberle ayudado a </a:t>
            </a:r>
            <a:r>
              <a:rPr lang="es-ES" sz="3200" dirty="0" smtClean="0"/>
              <a:t>recoger </a:t>
            </a:r>
            <a:r>
              <a:rPr lang="es-ES" sz="3200" dirty="0"/>
              <a:t>las manzanas. Sin más que </a:t>
            </a:r>
            <a:r>
              <a:rPr lang="es-ES" sz="3200" dirty="0" smtClean="0"/>
              <a:t>decir, </a:t>
            </a:r>
            <a:r>
              <a:rPr lang="es-ES" sz="3200" dirty="0"/>
              <a:t>este cuento se ha </a:t>
            </a:r>
            <a:r>
              <a:rPr lang="es-ES" sz="3200" dirty="0" smtClean="0"/>
              <a:t>terminado</a:t>
            </a:r>
            <a:r>
              <a:rPr lang="es-ES" sz="3200" dirty="0"/>
              <a:t>.</a:t>
            </a:r>
            <a:endParaRPr lang="es-ES" dirty="0"/>
          </a:p>
        </p:txBody>
      </p:sp>
      <p:pic>
        <p:nvPicPr>
          <p:cNvPr id="4" name="Imagen 4" descr="Ardilla parada en la rama de un árbol&#10;&#10;Descripción generada automáticamente">
            <a:extLst>
              <a:ext uri="{FF2B5EF4-FFF2-40B4-BE49-F238E27FC236}">
                <a16:creationId xmlns:a16="http://schemas.microsoft.com/office/drawing/2014/main" id="{8C725B7A-DB4E-4F32-B255-C6D2AFD49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59" r="15542" b="-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38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5400" dirty="0" smtClean="0"/>
              <a:t>Cortesía de imágenes </a:t>
            </a:r>
            <a:endParaRPr lang="es-PA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PA" dirty="0"/>
              <a:t>https://pixabay.com/es/</a:t>
            </a:r>
          </a:p>
        </p:txBody>
      </p:sp>
    </p:spTree>
    <p:extLst>
      <p:ext uri="{BB962C8B-B14F-4D97-AF65-F5344CB8AC3E}">
        <p14:creationId xmlns:p14="http://schemas.microsoft.com/office/powerpoint/2010/main" val="277930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D5629-FA05-4403-A3FA-69602D877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28" y="1333440"/>
            <a:ext cx="4390524" cy="44108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3600" dirty="0">
                <a:ea typeface="+mn-lt"/>
                <a:cs typeface="+mn-lt"/>
              </a:rPr>
              <a:t>Érase una </a:t>
            </a:r>
            <a:r>
              <a:rPr lang="es-ES" sz="3600" dirty="0" smtClean="0">
                <a:ea typeface="+mn-lt"/>
                <a:cs typeface="+mn-lt"/>
              </a:rPr>
              <a:t>vez, </a:t>
            </a:r>
            <a:r>
              <a:rPr lang="es-ES" sz="3600" dirty="0">
                <a:ea typeface="+mn-lt"/>
                <a:cs typeface="+mn-lt"/>
              </a:rPr>
              <a:t>una pequeña jovencita llamada Amelia, ella solía ir al campo a recoger manzanas todos los días por la mañana, </a:t>
            </a:r>
            <a:endParaRPr lang="es-ES" sz="3600" dirty="0"/>
          </a:p>
        </p:txBody>
      </p:sp>
      <p:pic>
        <p:nvPicPr>
          <p:cNvPr id="4" name="Imagen 4" descr="Imagen que contiene pasto, exterior, persona, sostener&#10;&#10;Descripción generada automáticamente">
            <a:extLst>
              <a:ext uri="{FF2B5EF4-FFF2-40B4-BE49-F238E27FC236}">
                <a16:creationId xmlns:a16="http://schemas.microsoft.com/office/drawing/2014/main" id="{E151DC0C-7D02-438A-80E7-A4702BAB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6" r="3223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065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B2154C27-F78A-4EEB-9F73-90D7FBE0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4" y="-50124"/>
            <a:ext cx="5216891" cy="6902305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467F6-F57A-46B9-B185-D1A7F7EF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1" y="544455"/>
            <a:ext cx="5519063" cy="4872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sz="3600" dirty="0">
                <a:ea typeface="+mn-lt"/>
                <a:cs typeface="+mn-lt"/>
              </a:rPr>
              <a:t>Ese día se fue más temprano de </a:t>
            </a:r>
            <a:r>
              <a:rPr lang="es-ES" sz="3600" dirty="0" smtClean="0">
                <a:ea typeface="+mn-lt"/>
                <a:cs typeface="+mn-lt"/>
              </a:rPr>
              <a:t>lo </a:t>
            </a:r>
            <a:r>
              <a:rPr lang="es-ES" sz="3600" dirty="0">
                <a:ea typeface="+mn-lt"/>
                <a:cs typeface="+mn-lt"/>
              </a:rPr>
              <a:t>habitual, y se sorprendió al ver una </a:t>
            </a:r>
            <a:r>
              <a:rPr lang="es-ES" sz="3600" dirty="0" smtClean="0">
                <a:ea typeface="+mn-lt"/>
                <a:cs typeface="+mn-lt"/>
              </a:rPr>
              <a:t>ardilla sola </a:t>
            </a:r>
            <a:r>
              <a:rPr lang="es-ES" sz="3600" dirty="0">
                <a:ea typeface="+mn-lt"/>
                <a:cs typeface="+mn-lt"/>
              </a:rPr>
              <a:t>en el árbol de manzana.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6162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4D8A1-7DF9-4C07-9600-43FB578C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42" y="1110095"/>
            <a:ext cx="5086834" cy="4175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4000" dirty="0">
                <a:ea typeface="+mn-lt"/>
                <a:cs typeface="+mn-lt"/>
              </a:rPr>
              <a:t>acercándose a ella </a:t>
            </a:r>
            <a:r>
              <a:rPr lang="es-ES" sz="4000">
                <a:ea typeface="+mn-lt"/>
                <a:cs typeface="+mn-lt"/>
              </a:rPr>
              <a:t>le</a:t>
            </a:r>
            <a:r>
              <a:rPr lang="es-ES" sz="4000" dirty="0">
                <a:ea typeface="+mn-lt"/>
                <a:cs typeface="+mn-lt"/>
              </a:rPr>
              <a:t> preguntó:</a:t>
            </a:r>
            <a:endParaRPr lang="es-ES" dirty="0"/>
          </a:p>
          <a:p>
            <a:pPr marL="0" indent="0">
              <a:buNone/>
            </a:pPr>
            <a:r>
              <a:rPr lang="es-ES" sz="4000">
                <a:ea typeface="+mn-lt"/>
                <a:cs typeface="+mn-lt"/>
              </a:rPr>
              <a:t> ¿Cómo te llamas? y</a:t>
            </a:r>
            <a:endParaRPr lang="es-ES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4000">
                <a:ea typeface="+mn-lt"/>
                <a:cs typeface="+mn-lt"/>
              </a:rPr>
              <a:t>¿Qué haces allí?</a:t>
            </a:r>
            <a:endParaRPr lang="es-ES" sz="40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4E879B1-63C6-40D0-AD53-0A2778BEF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" r="38485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10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82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Imagen 4" descr="Ardilla con las manos en la boca&#10;&#10;Descripción generada automáticamente">
            <a:extLst>
              <a:ext uri="{FF2B5EF4-FFF2-40B4-BE49-F238E27FC236}">
                <a16:creationId xmlns:a16="http://schemas.microsoft.com/office/drawing/2014/main" id="{EF09680E-5756-4C67-9633-F8F2A16C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9" y="1516661"/>
            <a:ext cx="5747316" cy="4583288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653EB-1D11-4E37-A2B4-6BF592C1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43" y="702110"/>
            <a:ext cx="4967269" cy="57919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Me dicen Doña ardilla, y estoy comiendo estas ricas manzanas. Y tú ¿Cómo te llamas? ella </a:t>
            </a:r>
            <a:r>
              <a:rPr lang="es-ES" sz="3200" dirty="0" smtClean="0"/>
              <a:t>contesta, </a:t>
            </a:r>
            <a:r>
              <a:rPr lang="es-ES" sz="3200" dirty="0"/>
              <a:t>soy </a:t>
            </a:r>
            <a:r>
              <a:rPr lang="es-ES" sz="3200" dirty="0" smtClean="0"/>
              <a:t>Amelia y vine </a:t>
            </a:r>
            <a:r>
              <a:rPr lang="es-ES" sz="3200" dirty="0"/>
              <a:t>a recoger manzanas para hacer un pastel para mis invitados de hoy.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32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995021-49C0-4CCE-8B70-CA2F77EB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35" y="1365711"/>
            <a:ext cx="3988112" cy="45503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dirty="0"/>
              <a:t>Doña ardilla le pregunta y ¿Qué celebras hoy?, pues hoy es el </a:t>
            </a:r>
            <a:r>
              <a:rPr lang="es-ES" dirty="0" smtClean="0"/>
              <a:t>cumpleaños </a:t>
            </a:r>
            <a:r>
              <a:rPr lang="es-ES" dirty="0"/>
              <a:t>de mi hermana </a:t>
            </a:r>
            <a:r>
              <a:rPr lang="es-ES" dirty="0" smtClean="0"/>
              <a:t>Laura</a:t>
            </a:r>
            <a:r>
              <a:rPr lang="mr-IN" dirty="0" smtClean="0"/>
              <a:t>…</a:t>
            </a:r>
            <a:r>
              <a:rPr lang="es-ES" dirty="0" smtClean="0"/>
              <a:t> </a:t>
            </a:r>
            <a:r>
              <a:rPr lang="es-ES" dirty="0"/>
              <a:t>Dice </a:t>
            </a:r>
            <a:r>
              <a:rPr lang="es-ES" dirty="0" smtClean="0"/>
              <a:t>Doña </a:t>
            </a:r>
            <a:r>
              <a:rPr lang="es-ES" dirty="0"/>
              <a:t>ardilla no se diga más te </a:t>
            </a:r>
            <a:r>
              <a:rPr lang="es-ES" dirty="0" smtClean="0"/>
              <a:t>ayudaré </a:t>
            </a:r>
            <a:r>
              <a:rPr lang="es-ES" dirty="0"/>
              <a:t>a recoger las manzanas.</a:t>
            </a:r>
          </a:p>
          <a:p>
            <a:pPr marL="0" indent="0" algn="just">
              <a:buNone/>
            </a:pPr>
            <a:r>
              <a:rPr lang="es-ES" dirty="0" smtClean="0"/>
              <a:t>Sí, </a:t>
            </a:r>
            <a:r>
              <a:rPr lang="es-ES" dirty="0"/>
              <a:t>muchas gracias...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4" descr="Ardilla parada en el pasto&#10;&#10;Descripción generada automáticamente">
            <a:extLst>
              <a:ext uri="{FF2B5EF4-FFF2-40B4-BE49-F238E27FC236}">
                <a16:creationId xmlns:a16="http://schemas.microsoft.com/office/drawing/2014/main" id="{96496EE2-9E19-4D87-ADF3-F88D8712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67" y="567942"/>
            <a:ext cx="5716862" cy="5716862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82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Imagen 5">
            <a:extLst>
              <a:ext uri="{FF2B5EF4-FFF2-40B4-BE49-F238E27FC236}">
                <a16:creationId xmlns:a16="http://schemas.microsoft.com/office/drawing/2014/main" id="{7CD206B8-377D-4EF7-A5FF-B7BE8C7D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8" y="922083"/>
            <a:ext cx="5624165" cy="4550617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D069B-8075-4C0F-B36D-63A0DAD8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2" y="1135662"/>
            <a:ext cx="4967269" cy="5621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Terminando de recoger las manzanas, dice Amelia </a:t>
            </a:r>
            <a:r>
              <a:rPr lang="es-ES" sz="2400" dirty="0" smtClean="0"/>
              <a:t>llamaré </a:t>
            </a:r>
            <a:r>
              <a:rPr lang="es-ES" sz="2400" dirty="0"/>
              <a:t>a mi abuelo Agustín para que venga a buscarme.</a:t>
            </a:r>
          </a:p>
          <a:p>
            <a:pPr marL="0" indent="0" algn="just">
              <a:buNone/>
            </a:pPr>
            <a:r>
              <a:rPr lang="es-ES" sz="2400" dirty="0"/>
              <a:t>Ring ring suena el celular, el abuelo contesta y le dice dime Amelita ella le dice abuelito me puedes venir a </a:t>
            </a:r>
            <a:r>
              <a:rPr lang="es-ES" sz="2400" dirty="0" smtClean="0"/>
              <a:t>buscar, </a:t>
            </a:r>
            <a:r>
              <a:rPr lang="es-ES" sz="2400" dirty="0"/>
              <a:t>ya </a:t>
            </a:r>
            <a:r>
              <a:rPr lang="es-ES" sz="2400" dirty="0" smtClean="0"/>
              <a:t>terminé </a:t>
            </a:r>
            <a:r>
              <a:rPr lang="es-ES" sz="2400" dirty="0"/>
              <a:t>de recolectar las manzanas. </a:t>
            </a:r>
            <a:endParaRPr lang="es-ES" sz="2400" dirty="0" smtClean="0"/>
          </a:p>
          <a:p>
            <a:pPr marL="0" indent="0" algn="just">
              <a:buNone/>
            </a:pPr>
            <a:r>
              <a:rPr lang="es-ES" sz="2400" dirty="0" smtClean="0"/>
              <a:t>Sí, </a:t>
            </a:r>
            <a:r>
              <a:rPr lang="es-ES" sz="2400" dirty="0"/>
              <a:t>puedo ir, </a:t>
            </a:r>
            <a:r>
              <a:rPr lang="es-ES" sz="2400" dirty="0" smtClean="0"/>
              <a:t>espérame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49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D9389-0265-4647-97FB-4BAE533D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56" y="2236990"/>
            <a:ext cx="4390524" cy="26593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3200" dirty="0"/>
              <a:t> Amelia </a:t>
            </a:r>
            <a:r>
              <a:rPr lang="es-ES" sz="3200" dirty="0" smtClean="0"/>
              <a:t>aprovechó </a:t>
            </a:r>
            <a:r>
              <a:rPr lang="es-ES" sz="3200" dirty="0"/>
              <a:t>el tiempo en que él no </a:t>
            </a:r>
            <a:r>
              <a:rPr lang="es-ES" sz="3200" dirty="0" smtClean="0"/>
              <a:t>había </a:t>
            </a:r>
            <a:r>
              <a:rPr lang="es-ES" sz="3200" dirty="0"/>
              <a:t>llegado para cortar unas flores para decorar la mesa,</a:t>
            </a:r>
          </a:p>
        </p:txBody>
      </p:sp>
      <p:pic>
        <p:nvPicPr>
          <p:cNvPr id="5" name="Imagen 5" descr="Imagen que contiene exterior, pasto, fuego, campo&#10;&#10;Descripción generada automáticamente">
            <a:extLst>
              <a:ext uri="{FF2B5EF4-FFF2-40B4-BE49-F238E27FC236}">
                <a16:creationId xmlns:a16="http://schemas.microsoft.com/office/drawing/2014/main" id="{73D09AE0-1F58-45AF-9279-1B2FCF154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5" r="2817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33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F639B-63A9-49DD-83B0-4A2DDF04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563" y="1548732"/>
            <a:ext cx="5115651" cy="32738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ea typeface="+mn-lt"/>
                <a:cs typeface="+mn-lt"/>
              </a:rPr>
              <a:t>Al rato </a:t>
            </a:r>
            <a:r>
              <a:rPr lang="es-ES" sz="3200" dirty="0" smtClean="0">
                <a:ea typeface="+mn-lt"/>
                <a:cs typeface="+mn-lt"/>
              </a:rPr>
              <a:t>llegó</a:t>
            </a:r>
            <a:r>
              <a:rPr lang="es-ES" sz="3200" dirty="0">
                <a:ea typeface="+mn-lt"/>
                <a:cs typeface="+mn-lt"/>
              </a:rPr>
              <a:t> el abuelito y subió la </a:t>
            </a:r>
            <a:r>
              <a:rPr lang="es-ES" sz="3200" dirty="0" smtClean="0">
                <a:ea typeface="+mn-lt"/>
                <a:cs typeface="+mn-lt"/>
              </a:rPr>
              <a:t>canasta </a:t>
            </a:r>
            <a:r>
              <a:rPr lang="es-ES" sz="3200" dirty="0">
                <a:ea typeface="+mn-lt"/>
                <a:cs typeface="+mn-lt"/>
              </a:rPr>
              <a:t>de manzana al carro.</a:t>
            </a:r>
            <a:endParaRPr lang="es-ES" sz="3200" dirty="0"/>
          </a:p>
          <a:p>
            <a:endParaRPr lang="es-ES" sz="3200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45478F4-718F-4D0E-860B-FC1ED5E6E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1" r="17557" b="-1"/>
          <a:stretch/>
        </p:blipFill>
        <p:spPr>
          <a:xfrm>
            <a:off x="72693" y="-49151"/>
            <a:ext cx="6195372" cy="6857990"/>
          </a:xfrm>
          <a:prstGeom prst="rect">
            <a:avLst/>
          </a:prstGeom>
        </p:spPr>
      </p:pic>
      <p:grpSp>
        <p:nvGrpSpPr>
          <p:cNvPr id="10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61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299</Words>
  <Application>Microsoft Office PowerPoint</Application>
  <PresentationFormat>Panorámica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AvenirNext LT Pro Medium</vt:lpstr>
      <vt:lpstr>Posterama</vt:lpstr>
      <vt:lpstr>Segoe UI Semilight</vt:lpstr>
      <vt:lpstr>Wingdings</vt:lpstr>
      <vt:lpstr>ExploreVTI</vt:lpstr>
      <vt:lpstr>Amelia y la Ardilla 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Cortesía de imágenes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Hewlett-Packard Company</cp:lastModifiedBy>
  <cp:revision>251</cp:revision>
  <dcterms:created xsi:type="dcterms:W3CDTF">2021-08-09T15:34:40Z</dcterms:created>
  <dcterms:modified xsi:type="dcterms:W3CDTF">2022-05-05T19:38:15Z</dcterms:modified>
</cp:coreProperties>
</file>