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>
        <p:scale>
          <a:sx n="76" d="100"/>
          <a:sy n="76" d="100"/>
        </p:scale>
        <p:origin x="-33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79061CC-938C-4149-AE77-F2202E4F35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FA156-DD93-4390-99A1-70DEED97EB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E6F2-FD58-426D-80EA-7AE619F04E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FE6A-84AA-4017-850A-D7D2E5DB311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C371-5545-4FB1-AF5A-D761BECF42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9425-9024-4EF2-9E26-4BBD3F055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B3AD-7054-4319-AF67-ACAF84A904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24FE-E871-412E-8AB2-E50D503FF9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3787A-A146-4403-B8AB-DE2C5807EDC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55CB-E405-4A1D-8399-159BBA7CF73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84AD-B277-4450-9FAD-8C07AA08E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AEA4B5E-8FA1-4B32-A43A-089556EBC2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5148065" y="980729"/>
            <a:ext cx="3528392" cy="1656184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PA" sz="3200" b="1" dirty="0" smtClean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EQUIVALENCIA ENTRE FRACCIONES</a:t>
            </a:r>
            <a:endParaRPr lang="es-PA" sz="3200" b="1" dirty="0">
              <a:solidFill>
                <a:schemeClr val="tx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146" name="Picture 2" descr="https://pixabay.com/static/uploads/photo/2012/04/01/13/10/blackboard-23421_960_7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1"/>
            <a:ext cx="4219251" cy="520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716017" y="3212976"/>
            <a:ext cx="3816424" cy="1631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PA" sz="2000" dirty="0" smtClean="0">
                <a:solidFill>
                  <a:schemeClr val="tx2"/>
                </a:solidFill>
                <a:latin typeface="Bernard MT Condensed" panose="02050806060905020404" pitchFamily="18" charset="0"/>
              </a:rPr>
              <a:t>Autor:  El Mentor de Matemáticas.  Océano.</a:t>
            </a:r>
          </a:p>
          <a:p>
            <a:r>
              <a:rPr lang="es-PA" sz="2000" dirty="0" smtClean="0">
                <a:solidFill>
                  <a:schemeClr val="tx2"/>
                </a:solidFill>
                <a:latin typeface="Bernard MT Condensed" panose="02050806060905020404" pitchFamily="18" charset="0"/>
              </a:rPr>
              <a:t>Colaborador:</a:t>
            </a:r>
          </a:p>
          <a:p>
            <a:r>
              <a:rPr lang="es-PA" sz="2000" dirty="0" smtClean="0">
                <a:solidFill>
                  <a:schemeClr val="tx2"/>
                </a:solidFill>
                <a:latin typeface="Bernard MT Condensed" panose="02050806060905020404" pitchFamily="18" charset="0"/>
              </a:rPr>
              <a:t> Prof. Lourdes Barreno</a:t>
            </a:r>
          </a:p>
          <a:p>
            <a:r>
              <a:rPr lang="es-PA" sz="2000" dirty="0" smtClean="0">
                <a:solidFill>
                  <a:schemeClr val="tx2"/>
                </a:solidFill>
                <a:latin typeface="Bernard MT Condensed" panose="02050806060905020404" pitchFamily="18" charset="0"/>
              </a:rPr>
              <a:t>Portal Educa Panamá</a:t>
            </a:r>
            <a:r>
              <a:rPr lang="es-PA" sz="2000" dirty="0" smtClean="0"/>
              <a:t>.</a:t>
            </a:r>
            <a:endParaRPr lang="es-PA" sz="2000" dirty="0"/>
          </a:p>
        </p:txBody>
      </p:sp>
    </p:spTree>
    <p:extLst>
      <p:ext uri="{BB962C8B-B14F-4D97-AF65-F5344CB8AC3E}">
        <p14:creationId xmlns:p14="http://schemas.microsoft.com/office/powerpoint/2010/main" val="2428604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PA" b="1" dirty="0" smtClean="0"/>
              <a:t>Equivalencia entre dos fracciones</a:t>
            </a:r>
            <a:endParaRPr lang="es-PA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A" dirty="0" smtClean="0"/>
              <a:t>Se afirma  que dos fracciones </a:t>
            </a:r>
            <a:r>
              <a:rPr lang="es-PA" b="1" dirty="0" smtClean="0"/>
              <a:t>x/y ;  y/v </a:t>
            </a:r>
            <a:r>
              <a:rPr lang="es-PA" dirty="0" smtClean="0"/>
              <a:t>son iguales o equivalentes cuando se cumple que:</a:t>
            </a:r>
          </a:p>
          <a:p>
            <a:pPr marL="68580" indent="0" algn="just">
              <a:buNone/>
            </a:pPr>
            <a:r>
              <a:rPr lang="es-PA" b="1" dirty="0" smtClean="0"/>
              <a:t> </a:t>
            </a:r>
            <a:r>
              <a:rPr lang="es-PA" b="1" dirty="0" err="1" smtClean="0"/>
              <a:t>x.v</a:t>
            </a:r>
            <a:r>
              <a:rPr lang="es-PA" b="1" dirty="0" smtClean="0"/>
              <a:t>=  </a:t>
            </a:r>
            <a:r>
              <a:rPr lang="es-PA" b="1" dirty="0" err="1" smtClean="0"/>
              <a:t>y.u</a:t>
            </a:r>
            <a:endParaRPr lang="es-PA" b="1" dirty="0" smtClean="0"/>
          </a:p>
          <a:p>
            <a:pPr algn="just"/>
            <a:r>
              <a:rPr lang="es-PA" dirty="0" smtClean="0"/>
              <a:t>Así , las fracciones </a:t>
            </a:r>
            <a:r>
              <a:rPr lang="es-PA" i="1" dirty="0" smtClean="0"/>
              <a:t>3/-5 y -42/70 </a:t>
            </a:r>
            <a:r>
              <a:rPr lang="es-PA" dirty="0" smtClean="0"/>
              <a:t>son iguales o equivalentes, puesto que al efectuar las multiplicaciones de ambos miembros de la igualdad,</a:t>
            </a:r>
          </a:p>
          <a:p>
            <a:pPr marL="68580" indent="0" algn="just">
              <a:buNone/>
            </a:pPr>
            <a:r>
              <a:rPr lang="es-PA" i="1" dirty="0" smtClean="0"/>
              <a:t>3.70=(-5).(-42) </a:t>
            </a:r>
            <a:r>
              <a:rPr lang="es-PA" dirty="0" smtClean="0"/>
              <a:t>se obtiene el mismo resultado, </a:t>
            </a:r>
            <a:r>
              <a:rPr lang="es-PA" dirty="0" smtClean="0"/>
              <a:t>                 = </a:t>
            </a:r>
            <a:r>
              <a:rPr lang="es-PA" b="1" dirty="0" smtClean="0"/>
              <a:t>210</a:t>
            </a:r>
            <a:endParaRPr lang="es-PA" b="1" dirty="0"/>
          </a:p>
        </p:txBody>
      </p:sp>
    </p:spTree>
    <p:extLst>
      <p:ext uri="{BB962C8B-B14F-4D97-AF65-F5344CB8AC3E}">
        <p14:creationId xmlns:p14="http://schemas.microsoft.com/office/powerpoint/2010/main" val="199730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A" sz="3200" b="1" dirty="0" smtClean="0"/>
              <a:t>OBTENCIÓN DE FRACCIONES EQUIVALENTES</a:t>
            </a:r>
            <a:endParaRPr lang="es-PA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s-PA" dirty="0" smtClean="0"/>
              <a:t>Si los dos términos de una fracción se multiplican por un mismo entero, la fracción resultante es equivalente a la primera y representa por tanto el mismo número racional:</a:t>
            </a:r>
          </a:p>
          <a:p>
            <a:pPr marL="68580" indent="0" algn="just">
              <a:buNone/>
            </a:pPr>
            <a:r>
              <a:rPr lang="es-PA" dirty="0" smtClean="0"/>
              <a:t>     a/b. n/n = c/d ↔ a/b=c/d</a:t>
            </a:r>
          </a:p>
          <a:p>
            <a:pPr marL="6858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800900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b="1" dirty="0" smtClean="0"/>
              <a:t>EJEMPLOS</a:t>
            </a:r>
            <a:endParaRPr lang="es-PA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4177656" cy="3493008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s-PA" dirty="0" smtClean="0"/>
              <a:t>Si se multiplica por 2 el numerador y el denominador de la fracción 3/5, el resultado e:</a:t>
            </a:r>
          </a:p>
          <a:p>
            <a:pPr algn="just"/>
            <a:r>
              <a:rPr lang="es-PA" dirty="0" smtClean="0"/>
              <a:t>3/5.2/2=6/10</a:t>
            </a:r>
            <a:r>
              <a:rPr lang="es-PA" dirty="0" smtClean="0"/>
              <a:t>↔3/5=6/10 </a:t>
            </a:r>
            <a:endParaRPr lang="es-PA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5220072" y="2313431"/>
            <a:ext cx="3024336" cy="34930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es-PA" dirty="0" smtClean="0"/>
              <a:t>De la misma manera, si los términos de una fracción tienen un divisor común y se dividen por él, la fracción resultante es equivalente a la primera.</a:t>
            </a:r>
            <a:endParaRPr lang="es-PA" dirty="0"/>
          </a:p>
        </p:txBody>
      </p:sp>
      <p:pic>
        <p:nvPicPr>
          <p:cNvPr id="7170" name="Picture 2" descr="https://pixabay.com/static/uploads/photo/2013/07/12/15/30/counting-149955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20688"/>
            <a:ext cx="1231294" cy="1650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516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024744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PA" b="1" dirty="0" smtClean="0"/>
              <a:t>EJEMPLOS</a:t>
            </a:r>
            <a:endParaRPr lang="es-PA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PA" b="1" u="sng" dirty="0" err="1" smtClean="0"/>
              <a:t>a÷n</a:t>
            </a:r>
            <a:r>
              <a:rPr lang="es-PA" b="1" u="sng" dirty="0" smtClean="0"/>
              <a:t> = c  </a:t>
            </a:r>
            <a:r>
              <a:rPr lang="es-PA" b="1" dirty="0" smtClean="0"/>
              <a:t>↔</a:t>
            </a:r>
            <a:r>
              <a:rPr lang="es-PA" b="1" u="sng" dirty="0" smtClean="0"/>
              <a:t>a </a:t>
            </a:r>
            <a:r>
              <a:rPr lang="es-PA" b="1" dirty="0" smtClean="0"/>
              <a:t>=</a:t>
            </a:r>
            <a:r>
              <a:rPr lang="es-PA" b="1" u="sng" dirty="0" smtClean="0"/>
              <a:t> c</a:t>
            </a:r>
          </a:p>
          <a:p>
            <a:pPr marL="68580" indent="0">
              <a:buNone/>
            </a:pPr>
            <a:r>
              <a:rPr lang="es-PA" b="1" dirty="0" smtClean="0"/>
              <a:t>    </a:t>
            </a:r>
            <a:r>
              <a:rPr lang="es-PA" b="1" dirty="0" err="1" smtClean="0"/>
              <a:t>b÷n</a:t>
            </a:r>
            <a:r>
              <a:rPr lang="es-PA" b="1" dirty="0" smtClean="0"/>
              <a:t> =d     b   d</a:t>
            </a:r>
            <a:endParaRPr lang="es-PA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PA" dirty="0" smtClean="0"/>
              <a:t>Por ejemplo si se dividen por 2 el numerador y el denominador de la fracción 4/6, el resultado es:</a:t>
            </a:r>
            <a:r>
              <a:rPr lang="es-PA" u="sng" dirty="0" smtClean="0"/>
              <a:t> </a:t>
            </a:r>
          </a:p>
          <a:p>
            <a:pPr marL="68580" indent="0">
              <a:buNone/>
            </a:pPr>
            <a:r>
              <a:rPr lang="es-PA" u="sng" dirty="0" smtClean="0"/>
              <a:t>4÷2   </a:t>
            </a:r>
            <a:r>
              <a:rPr lang="es-PA" dirty="0" smtClean="0"/>
              <a:t>= </a:t>
            </a:r>
            <a:r>
              <a:rPr lang="es-PA" u="sng" dirty="0" smtClean="0"/>
              <a:t>2 </a:t>
            </a:r>
            <a:r>
              <a:rPr lang="es-PA" dirty="0" smtClean="0"/>
              <a:t>↔ </a:t>
            </a:r>
            <a:r>
              <a:rPr lang="es-PA" u="sng" dirty="0" smtClean="0"/>
              <a:t>4 </a:t>
            </a:r>
            <a:r>
              <a:rPr lang="es-PA" dirty="0" smtClean="0"/>
              <a:t>=</a:t>
            </a:r>
            <a:r>
              <a:rPr lang="es-PA" u="sng" dirty="0" smtClean="0"/>
              <a:t> 2 </a:t>
            </a:r>
          </a:p>
          <a:p>
            <a:pPr marL="68580" indent="0">
              <a:buNone/>
            </a:pPr>
            <a:r>
              <a:rPr lang="es-PA" dirty="0" smtClean="0"/>
              <a:t>6÷2      3      6    3</a:t>
            </a:r>
            <a:endParaRPr lang="es-PA" dirty="0"/>
          </a:p>
        </p:txBody>
      </p:sp>
      <p:pic>
        <p:nvPicPr>
          <p:cNvPr id="1026" name="Picture 2" descr="Lápiz, Feliz, Saltar, La Escuela, Por Escrito, Aut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150" y="3257601"/>
            <a:ext cx="1769690" cy="276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2352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197</TotalTime>
  <Words>232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Austin</vt:lpstr>
      <vt:lpstr>EQUIVALENCIA ENTRE FRACCIONES</vt:lpstr>
      <vt:lpstr>Equivalencia entre dos fracciones</vt:lpstr>
      <vt:lpstr>OBTENCIÓN DE FRACCIONES EQUIVALENTES</vt:lpstr>
      <vt:lpstr>EJEMPLOS</vt:lpstr>
      <vt:lpstr>EJEMPLOS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EQUIVALENCIA ENTRE FRACCIONES</dc:title>
  <dc:creator>Portal_A</dc:creator>
  <cp:lastModifiedBy>Portal_A</cp:lastModifiedBy>
  <cp:revision>16</cp:revision>
  <dcterms:created xsi:type="dcterms:W3CDTF">2016-02-19T16:06:58Z</dcterms:created>
  <dcterms:modified xsi:type="dcterms:W3CDTF">2016-05-09T14:00:06Z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TC010690813082</vt:lpwstr>
  </property>
</Properties>
</file>