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94" r:id="rId1"/>
  </p:sldMasterIdLst>
  <p:sldIdLst>
    <p:sldId id="257" r:id="rId2"/>
    <p:sldId id="258" r:id="rId3"/>
    <p:sldId id="262" r:id="rId4"/>
    <p:sldId id="263" r:id="rId5"/>
    <p:sldId id="260" r:id="rId6"/>
    <p:sldId id="261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21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6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17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22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64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296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94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14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49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79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55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33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cg6DawbmPCs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71hiB8Z-03k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rbolabc.com/dibujos-animados/rockalingua/colores-y-numeros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arbolabc.com/dibujos-animados/rockalingua/partes-del-cuerpo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search?rlz=1C1CHBF_esPA860PA860&amp;biw=1366&amp;bih=608&amp;tbm=isch&amp;sa=1&amp;ei=WJNVXf_CGIL65gLjqKhI&amp;q=computadora+con+cantos+en+preescolar&amp;oq=comp" TargetMode="External"/><Relationship Id="rId3" Type="http://schemas.openxmlformats.org/officeDocument/2006/relationships/hyperlink" Target="https://arbolabc.com/dibujos-animados/rockalingua/colores-y-numeros" TargetMode="External"/><Relationship Id="rId7" Type="http://schemas.openxmlformats.org/officeDocument/2006/relationships/hyperlink" Target="http://moodle.educapanama.edu.pa/mod/assign/view.php?id=6552" TargetMode="External"/><Relationship Id="rId2" Type="http://schemas.openxmlformats.org/officeDocument/2006/relationships/hyperlink" Target="https://www.youtube.com/watch?v=cg6DawbmPC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lmundodemozart.com/importancia-canciones-educacion-infantil/" TargetMode="External"/><Relationship Id="rId5" Type="http://schemas.openxmlformats.org/officeDocument/2006/relationships/hyperlink" Target="https://www.youtube.com/watch?v=71hiB8Z-03k" TargetMode="External"/><Relationship Id="rId4" Type="http://schemas.openxmlformats.org/officeDocument/2006/relationships/hyperlink" Target="https://arbolabc.com/dibujos-animados/rockalingua/partes-del-cuerp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98A899-D5DD-4165-AC5B-B3EDFA896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POR: MARISOL ARGELIS RODRÍGUEZ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739306-6E79-4AA2-BC99-27B0250EE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404033"/>
            <a:ext cx="7257691" cy="1109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800" dirty="0"/>
              <a:t>MÁGICO MUNDO DE LA TECNOLOGÍA EN PREESCOLAR 2</a:t>
            </a:r>
            <a:endParaRPr lang="es-ES" sz="2800"/>
          </a:p>
        </p:txBody>
      </p:sp>
      <p:pic>
        <p:nvPicPr>
          <p:cNvPr id="10" name="Imagen 10" descr="Imagen que contiene imágenes prediseñadas&#10;&#10;Descripción generada con confianza muy alta">
            <a:extLst>
              <a:ext uri="{FF2B5EF4-FFF2-40B4-BE49-F238E27FC236}">
                <a16:creationId xmlns:a16="http://schemas.microsoft.com/office/drawing/2014/main" id="{6EEEEE68-D764-4B21-B755-9BC8038CB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3834" y="1928438"/>
            <a:ext cx="4856671" cy="3791881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2B425FD7-E32F-4636-B8DE-9D58654BEDF8}"/>
              </a:ext>
            </a:extLst>
          </p:cNvPr>
          <p:cNvSpPr txBox="1"/>
          <p:nvPr/>
        </p:nvSpPr>
        <p:spPr>
          <a:xfrm>
            <a:off x="5702061" y="6147758"/>
            <a:ext cx="408029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>
                <a:solidFill>
                  <a:srgbClr val="595959"/>
                </a:solidFill>
              </a:rPr>
              <a:t>DOMINGO 18 DE AGOSTO DE 2019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65022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4CFD2A-9916-44A2-93BA-E8B91FADF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/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CA5793-13B0-48B5-9E21-7A1C7A5D9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617124" cy="4430528"/>
          </a:xfrm>
        </p:spPr>
        <p:txBody>
          <a:bodyPr/>
          <a:lstStyle/>
          <a:p>
            <a:pPr algn="just"/>
            <a:r>
              <a:rPr lang="es-ES" dirty="0">
                <a:ea typeface="+mn-lt"/>
                <a:cs typeface="+mn-lt"/>
              </a:rPr>
              <a:t> Los cantos forman parte del contexto lúdico en preescolar.  Mediante el uso de cantos los preescolares fortalecen su desarrollo integral,  la memoria, concentración e imaginación. Potencian conocimientos, habilidades motrices, hábitos, lenguaje, la adquisición de nuevas palabras y su autonomía. Es un recurso muy enriquecedor.</a:t>
            </a:r>
            <a:endParaRPr lang="es-ES" dirty="0"/>
          </a:p>
          <a:p>
            <a:pPr algn="just"/>
            <a:r>
              <a:rPr lang="es-ES" dirty="0">
                <a:ea typeface="+mn-lt"/>
                <a:cs typeface="+mn-lt"/>
              </a:rPr>
              <a:t> Un canto puede usarse para disfrute de los niños, para fortalecer temas dados, o como motivación, introducción o conclusión de un tema. </a:t>
            </a:r>
            <a:endParaRPr lang="es-ES"/>
          </a:p>
          <a:p>
            <a:pPr algn="just"/>
            <a:r>
              <a:rPr lang="es-ES" dirty="0">
                <a:ea typeface="+mn-lt"/>
                <a:cs typeface="+mn-lt"/>
              </a:rPr>
              <a:t> En esta presentación disfrutaremos de cantos descargados del Portal ABC  y otros sitios aplicables al nivel de inicial.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31120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15FB63-B409-4589-ACFF-30B299D3A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+mj-lt"/>
                <a:cs typeface="+mj-lt"/>
              </a:rPr>
              <a:t>ÁREA SOCIO-AFECTIVA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318E4D-5809-4A53-9310-686D581C0C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0" dirty="0"/>
              <a:t>Sub-Área: Identidad Personal</a:t>
            </a:r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EFEE3C-B844-4DC6-8430-32418A87BE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/>
              <a:t>Objetivo: Demuestra confianza y seguridad en sí mismo en la práctica de actitudes y valores personales para la convivencia social.</a:t>
            </a:r>
            <a:endParaRPr lang="es-ES" dirty="0">
              <a:ea typeface="+mn-lt"/>
              <a:cs typeface="+mn-lt"/>
            </a:endParaRPr>
          </a:p>
          <a:p>
            <a:pPr algn="just"/>
            <a:r>
              <a:rPr lang="es-ES" dirty="0"/>
              <a:t>Indicador de logro: Utiliza frases de cortesía en el entorno familiar y escolar.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C3F7A7F-B711-4DA3-9321-6950C595CD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>
                <a:hlinkClick r:id="rId2"/>
              </a:rPr>
              <a:t>PALABRAS MÁGICAS</a:t>
            </a:r>
            <a:endParaRPr lang="es-ES" dirty="0"/>
          </a:p>
        </p:txBody>
      </p:sp>
      <p:pic>
        <p:nvPicPr>
          <p:cNvPr id="7" name="Imagen 7" descr="Imagen que contiene contenedor&#10;&#10;Descripción generada con confianza alta">
            <a:extLst>
              <a:ext uri="{FF2B5EF4-FFF2-40B4-BE49-F238E27FC236}">
                <a16:creationId xmlns:a16="http://schemas.microsoft.com/office/drawing/2014/main" id="{C2937E62-837D-420A-A7F8-FC4E64C94541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588426" y="2476521"/>
            <a:ext cx="4179210" cy="235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98911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77DFF8-6EAB-46FD-ACB3-4A2B552D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dirty="0"/>
              <a:t>ÁREA PSICOMOTORA</a:t>
            </a:r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269B36-C9D6-48B9-958B-1491FFD6A2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b="0" dirty="0">
                <a:ea typeface="+mn-lt"/>
                <a:cs typeface="+mn-lt"/>
              </a:rPr>
              <a:t> Sub-Área: Esquema corporal</a:t>
            </a:r>
            <a:endParaRPr lang="es-ES" dirty="0"/>
          </a:p>
          <a:p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9B6C8E-656A-4D21-9BF7-3FAFCA8BEB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sz="2400" dirty="0">
                <a:ea typeface="+mn-lt"/>
                <a:cs typeface="+mn-lt"/>
              </a:rPr>
              <a:t>Objetivo: Identifica su esquema corporal.</a:t>
            </a:r>
            <a:endParaRPr lang="es-ES" sz="2400"/>
          </a:p>
          <a:p>
            <a:r>
              <a:rPr lang="es-ES" sz="2400" dirty="0">
                <a:ea typeface="+mn-lt"/>
                <a:cs typeface="+mn-lt"/>
              </a:rPr>
              <a:t>Indicador de logro: Mueve las diferentes partes del cuerpo al compás de la música.</a:t>
            </a:r>
            <a:endParaRPr lang="es-ES" sz="2400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3F8555-C99A-44B8-9D20-2CFA02BE02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674690" y="1023586"/>
            <a:ext cx="3776643" cy="798794"/>
          </a:xfrm>
        </p:spPr>
        <p:txBody>
          <a:bodyPr>
            <a:normAutofit/>
          </a:bodyPr>
          <a:lstStyle/>
          <a:p>
            <a:pPr algn="ctr"/>
            <a:r>
              <a:rPr lang="es-ES" dirty="0">
                <a:hlinkClick r:id="rId2"/>
              </a:rPr>
              <a:t>CABEZA,HOMBROS,RODILLAS, PIES</a:t>
            </a:r>
            <a:endParaRPr lang="es-ES" dirty="0"/>
          </a:p>
        </p:txBody>
      </p:sp>
      <p:pic>
        <p:nvPicPr>
          <p:cNvPr id="7" name="Imagen 7" descr="Imagen que contiene juguete, muñeca&#10;&#10;Descripción generada con confianza muy alta">
            <a:extLst>
              <a:ext uri="{FF2B5EF4-FFF2-40B4-BE49-F238E27FC236}">
                <a16:creationId xmlns:a16="http://schemas.microsoft.com/office/drawing/2014/main" id="{ACA156B4-751C-4562-8DB5-52D7F48EE003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818438" y="2965202"/>
            <a:ext cx="3475037" cy="195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5281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581096-9A35-4B99-A586-621582DF6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200" dirty="0"/>
              <a:t>ÁREA COGNOSCITIVA-LINGÜÍSTICA</a:t>
            </a:r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FB863E-F11B-434A-89F8-1E7839C7A1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ES" dirty="0"/>
              <a:t>SUB-ÁREA: LÓGICO-MATEMÁTICA</a:t>
            </a:r>
            <a:endParaRPr lang="es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DDB5B9-9558-4917-A587-1BA49364F11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sz="2400" dirty="0">
                <a:ea typeface="+mn-lt"/>
                <a:cs typeface="+mn-lt"/>
              </a:rPr>
              <a:t>Objetivo: Demuestra entre grupos de objetos, las relaciones cuantitativas, identificando cantidades.</a:t>
            </a:r>
            <a:endParaRPr lang="es-ES" sz="2400"/>
          </a:p>
          <a:p>
            <a:r>
              <a:rPr lang="es-ES" sz="2400" dirty="0">
                <a:ea typeface="+mn-lt"/>
                <a:cs typeface="+mn-lt"/>
              </a:rPr>
              <a:t>Indicador de logro: Utiliza representaciones de cantidades y de números en situaciones de juego</a:t>
            </a:r>
            <a:endParaRPr lang="es-ES" sz="2400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15163F1-79BA-4AF5-AD18-0BDD40554E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861595" y="1009209"/>
            <a:ext cx="3474720" cy="813171"/>
          </a:xfrm>
        </p:spPr>
        <p:txBody>
          <a:bodyPr/>
          <a:lstStyle/>
          <a:p>
            <a:r>
              <a:rPr lang="es-ES" dirty="0">
                <a:hlinkClick r:id="rId2"/>
              </a:rPr>
              <a:t>COLORES Y NÚMEROS</a:t>
            </a:r>
            <a:endParaRPr lang="es-ES" dirty="0"/>
          </a:p>
        </p:txBody>
      </p:sp>
      <p:pic>
        <p:nvPicPr>
          <p:cNvPr id="7" name="Imagen 7">
            <a:extLst>
              <a:ext uri="{FF2B5EF4-FFF2-40B4-BE49-F238E27FC236}">
                <a16:creationId xmlns:a16="http://schemas.microsoft.com/office/drawing/2014/main" id="{01772FD1-8AC8-430E-B197-EA430C57B70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638243" y="2505149"/>
            <a:ext cx="3921423" cy="219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16320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D3C06B-4D07-4F58-B6B3-A11CA12C8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200" dirty="0"/>
              <a:t>ÁREA PSICOMOTORA</a:t>
            </a:r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E38109-E86F-4D92-8FCB-748D03D91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ES" dirty="0"/>
              <a:t>SUB-ÁREA: ESQUEMA CORPORAL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0491087-0648-4025-8134-61CAACEB10F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/>
            <a:r>
              <a:rPr lang="es-ES" dirty="0">
                <a:ea typeface="+mn-lt"/>
                <a:cs typeface="+mn-lt"/>
              </a:rPr>
              <a:t> Objetivo: Identifica su esquema corporal.</a:t>
            </a:r>
            <a:endParaRPr lang="es-ES" dirty="0"/>
          </a:p>
          <a:p>
            <a:pPr algn="just"/>
            <a:r>
              <a:rPr lang="es-ES" dirty="0">
                <a:ea typeface="+mn-lt"/>
                <a:cs typeface="+mn-lt"/>
              </a:rPr>
              <a:t> Indicador de logro: Identifica las partes de su cuerpo y los movimientos propios al compás de la música y diferentes actividades lúdicas.</a:t>
            </a:r>
            <a:endParaRPr lang="es-ES" dirty="0"/>
          </a:p>
          <a:p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3E7843F-5183-45B3-90C4-6A9911D357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>
                <a:hlinkClick r:id="rId2"/>
              </a:rPr>
              <a:t>LAS PARTES DEL CUERPO</a:t>
            </a:r>
            <a:endParaRPr lang="es-ES" dirty="0"/>
          </a:p>
        </p:txBody>
      </p:sp>
      <p:pic>
        <p:nvPicPr>
          <p:cNvPr id="7" name="Imagen 7" descr="Imagen que contiene imágenes prediseñadas&#10;&#10;Descripción generada con confianza muy alta">
            <a:extLst>
              <a:ext uri="{FF2B5EF4-FFF2-40B4-BE49-F238E27FC236}">
                <a16:creationId xmlns:a16="http://schemas.microsoft.com/office/drawing/2014/main" id="{C05B66B1-BC1D-4D99-9EF5-2EFBC817C295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825149" y="2533904"/>
            <a:ext cx="3418216" cy="192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05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501C8D-A9F7-4958-AC11-CAB6F25CA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CONCLUSIÓN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0848EA-BF09-4BE5-9B07-8543BAF58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>
                <a:ea typeface="+mn-lt"/>
                <a:cs typeface="+mn-lt"/>
              </a:rPr>
              <a:t> El canto es un recurso nutrido y enriquecedor para cualquier etapa de la vida.</a:t>
            </a:r>
            <a:endParaRPr lang="es-ES" dirty="0"/>
          </a:p>
          <a:p>
            <a:pPr algn="just"/>
            <a:r>
              <a:rPr lang="es-ES" dirty="0">
                <a:ea typeface="+mn-lt"/>
                <a:cs typeface="+mn-lt"/>
              </a:rPr>
              <a:t> Potencian el desarrollo integral de los niños y niñas.</a:t>
            </a:r>
            <a:endParaRPr lang="es-ES" dirty="0"/>
          </a:p>
          <a:p>
            <a:pPr algn="just"/>
            <a:r>
              <a:rPr lang="es-ES" dirty="0">
                <a:ea typeface="+mn-lt"/>
                <a:cs typeface="+mn-lt"/>
              </a:rPr>
              <a:t> La era digital nos ofrece una amplia gama de este recurso, aplicable a la malla curricular, con un contenido enriquecedor, divertido y actualizado. </a:t>
            </a:r>
            <a:endParaRPr lang="es-ES"/>
          </a:p>
          <a:p>
            <a:pPr algn="just"/>
            <a:r>
              <a:rPr lang="es-ES" dirty="0">
                <a:ea typeface="+mn-lt"/>
                <a:cs typeface="+mn-lt"/>
              </a:rPr>
              <a:t> Es importante que las aulas de clases cuenten con los espacios virtuales como complemento del aprendizaje.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109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C47C4B-DD20-42DB-AD75-D3E45DC9D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WEBGRAFÍA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4D5D3B-09BC-4E8F-AFB3-E7F287FFE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>
                <a:ea typeface="+mn-lt"/>
                <a:cs typeface="+mn-lt"/>
              </a:rPr>
              <a:t> </a:t>
            </a:r>
            <a:r>
              <a:rPr lang="es-ES" dirty="0">
                <a:ea typeface="+mn-lt"/>
                <a:cs typeface="+mn-lt"/>
                <a:hlinkClick r:id="rId2"/>
              </a:rPr>
              <a:t>https://www.youtube.com/watch?v=cg6DawbmPCs</a:t>
            </a:r>
            <a:endParaRPr lang="es-ES"/>
          </a:p>
          <a:p>
            <a:pPr algn="ctr"/>
            <a:r>
              <a:rPr lang="es-ES" dirty="0">
                <a:ea typeface="+mn-lt"/>
                <a:cs typeface="+mn-lt"/>
              </a:rPr>
              <a:t> </a:t>
            </a:r>
            <a:r>
              <a:rPr lang="es-ES" dirty="0">
                <a:ea typeface="+mn-lt"/>
                <a:cs typeface="+mn-lt"/>
                <a:hlinkClick r:id="rId3"/>
              </a:rPr>
              <a:t>https://arbolabc.com/dibujos-animados/rockalingua/colores-y-numeros</a:t>
            </a:r>
            <a:endParaRPr lang="es-ES"/>
          </a:p>
          <a:p>
            <a:pPr algn="ctr"/>
            <a:r>
              <a:rPr lang="es-ES" dirty="0">
                <a:ea typeface="+mn-lt"/>
                <a:cs typeface="+mn-lt"/>
                <a:hlinkClick r:id="rId4"/>
              </a:rPr>
              <a:t>https://arbolabc.com/dibujos-animados/rockalingua/partes-del-cuerpo</a:t>
            </a:r>
            <a:endParaRPr lang="es-ES"/>
          </a:p>
          <a:p>
            <a:pPr algn="ctr"/>
            <a:r>
              <a:rPr lang="es-ES" dirty="0">
                <a:ea typeface="+mn-lt"/>
                <a:cs typeface="+mn-lt"/>
                <a:hlinkClick r:id="rId5"/>
              </a:rPr>
              <a:t>https://www.youtube.com/watch?v=71hiB8Z-03k</a:t>
            </a:r>
            <a:endParaRPr lang="es-ES"/>
          </a:p>
          <a:p>
            <a:pPr algn="ctr"/>
            <a:r>
              <a:rPr lang="es-ES" dirty="0">
                <a:ea typeface="+mn-lt"/>
                <a:cs typeface="+mn-lt"/>
                <a:hlinkClick r:id="rId6"/>
              </a:rPr>
              <a:t>http://elmundodemozart.com/importancia-canciones-educacion</a:t>
            </a:r>
            <a:endParaRPr lang="es-ES"/>
          </a:p>
          <a:p>
            <a:pPr algn="ctr"/>
            <a:r>
              <a:rPr lang="es-ES" dirty="0">
                <a:ea typeface="+mn-lt"/>
                <a:cs typeface="+mn-lt"/>
              </a:rPr>
              <a:t> </a:t>
            </a:r>
            <a:r>
              <a:rPr lang="es-ES" dirty="0">
                <a:ea typeface="+mn-lt"/>
                <a:cs typeface="+mn-lt"/>
                <a:hlinkClick r:id="rId6"/>
              </a:rPr>
              <a:t>-infantil/</a:t>
            </a:r>
            <a:r>
              <a:rPr lang="es-ES" dirty="0">
                <a:ea typeface="+mn-lt"/>
                <a:cs typeface="+mn-lt"/>
                <a:hlinkClick r:id="rId7"/>
              </a:rPr>
              <a:t>http://moodle.educapanama.edu.pa/mod/assign/view.php?id=6552</a:t>
            </a:r>
            <a:endParaRPr lang="es-ES"/>
          </a:p>
          <a:p>
            <a:pPr algn="ctr"/>
            <a:r>
              <a:rPr lang="es-ES" dirty="0">
                <a:ea typeface="+mn-lt"/>
                <a:cs typeface="+mn-lt"/>
                <a:hlinkClick r:id="rId8"/>
              </a:rPr>
              <a:t>https://www.google.com/search?rlz=1C1CHBF_esPA860PA860&amp;biw=1366&amp;bih=608&amp;tbm=isch&amp;sa=1&amp;ei=WJNVXf_CGIL65gLjqKhI&amp;q=computadora+con+cantos+en+preescolar&amp;oq=comp</a:t>
            </a:r>
            <a:endParaRPr lang="es-ES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1179143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0</TotalTime>
  <Words>112</Words>
  <Application>Microsoft Office PowerPoint</Application>
  <PresentationFormat>Panorámica</PresentationFormat>
  <Paragraphs>40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Corbel</vt:lpstr>
      <vt:lpstr>Wingdings 2</vt:lpstr>
      <vt:lpstr>Frame</vt:lpstr>
      <vt:lpstr>POR: MARISOL ARGELIS RODRÍGUEZ</vt:lpstr>
      <vt:lpstr>INTRODUCCIÓN</vt:lpstr>
      <vt:lpstr>ÁREA SOCIO-AFECTIVA</vt:lpstr>
      <vt:lpstr>ÁREA PSICOMOTORA</vt:lpstr>
      <vt:lpstr>ÁREA COGNOSCITIVA-LINGÜÍSTICA</vt:lpstr>
      <vt:lpstr>ÁREA PSICOMOTORA</vt:lpstr>
      <vt:lpstr>CONCLUSIÓN</vt:lpstr>
      <vt:lpstr>WEBGRAFÍA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Marisol</dc:creator>
  <cp:lastModifiedBy>Lourdes barreno</cp:lastModifiedBy>
  <cp:revision>253</cp:revision>
  <dcterms:created xsi:type="dcterms:W3CDTF">2014-08-26T23:50:58Z</dcterms:created>
  <dcterms:modified xsi:type="dcterms:W3CDTF">2019-09-16T19:41:12Z</dcterms:modified>
</cp:coreProperties>
</file>