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uidadores.unir.net/informacion/enfermedades/raras/299-quien-puede-padecer-de-hipertension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753533"/>
            <a:ext cx="6466562" cy="1701567"/>
          </a:xfrm>
        </p:spPr>
        <p:txBody>
          <a:bodyPr/>
          <a:lstStyle/>
          <a:p>
            <a:pPr algn="just"/>
            <a:r>
              <a:rPr lang="es-ES" b="1" dirty="0"/>
              <a:t> </a:t>
            </a:r>
            <a:r>
              <a:rPr lang="es-ES" sz="4800" b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4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lantas diuréticas</a:t>
            </a:r>
            <a:endParaRPr lang="es-P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1" y="3469709"/>
            <a:ext cx="6654451" cy="651353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Tomasa De León, Portal Educativo, Panamá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42" y="576197"/>
            <a:ext cx="39456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904" y="826718"/>
            <a:ext cx="6873240" cy="930962"/>
          </a:xfrm>
        </p:spPr>
        <p:txBody>
          <a:bodyPr>
            <a:normAutofit fontScale="90000"/>
          </a:bodyPr>
          <a:lstStyle/>
          <a:p>
            <a:pPr algn="just"/>
            <a:r>
              <a:rPr lang="es-PA" sz="4800" dirty="0">
                <a:latin typeface="Arial" panose="020B0604020202020204" pitchFamily="34" charset="0"/>
                <a:cs typeface="Arial" panose="020B0604020202020204" pitchFamily="34" charset="0"/>
              </a:rPr>
              <a:t>Créditos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A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7786" y="1452880"/>
            <a:ext cx="8467595" cy="5060654"/>
          </a:xfrm>
        </p:spPr>
        <p:txBody>
          <a:bodyPr>
            <a:normAutofit fontScale="92500" lnSpcReduction="10000"/>
          </a:bodyPr>
          <a:lstStyle/>
          <a:p>
            <a:r>
              <a:rPr lang="es-P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  <a:r>
              <a:rPr lang="es-PA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PA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s-PA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://www.botanical-online.com/plantas-medicinales/plantas-medicinales-diureticas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https://es.123rf.com/photo_101543294_recipiente-de-pl%C3%A1stico-con-an%C3%A1lisis-de-orina-sobre-fondo-blanco.html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https://cuidadores.unir.net/informacion/enfermedades/raras/299-quien-puede-padecer-de-hipertension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://www.doctorponce.com/guia-para-pacientes-con-gota/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https://www.dependenciasocialmedia.com/wp-content/uploads/2017/02/Insuficiencia-renal-cronica.jpg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https://comohacerpara.com/preparar-buena-taza-te-1455c.html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https://oaxaca.digital/beneficios-a-la-salud-de-los-pelos-de-elote/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https://mexico.inaturalist.org/taxa/64261-Cupressus-sempervirens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https://www.freepik.es/fotos-vectores-gratis/ir-al-medico</a:t>
            </a:r>
            <a:endParaRPr lang="es-P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A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5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2755726" y="3081403"/>
            <a:ext cx="5060515" cy="2016690"/>
          </a:xfrm>
        </p:spPr>
        <p:txBody>
          <a:bodyPr>
            <a:normAutofit/>
          </a:bodyPr>
          <a:lstStyle/>
          <a:p>
            <a:pPr algn="just"/>
            <a:r>
              <a:rPr lang="es-PA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  <a:endParaRPr lang="es-PA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3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4921" y="2041742"/>
            <a:ext cx="5599134" cy="2793303"/>
          </a:xfrm>
        </p:spPr>
        <p:txBody>
          <a:bodyPr>
            <a:normAutofit/>
          </a:bodyPr>
          <a:lstStyle/>
          <a:p>
            <a:pPr algn="just"/>
            <a:r>
              <a:rPr lang="es-E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stas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aumentan la producción de orina en los riñones. </a:t>
            </a:r>
            <a:r>
              <a:rPr lang="es-E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ambién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favorecen la eliminación de agua y de diversas sustancias de desecho contenidas en la orina.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hierbas diuréticas presentan una o varias de las siguientes acciones medicinales (según las sustancias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tóxicas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que expulsan en mayor cantidad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3" y="1390389"/>
            <a:ext cx="3041129" cy="35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2317315"/>
            <a:ext cx="6053203" cy="2555309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Natriurética o diurética: sódica:</a:t>
            </a: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cuando facilitan la eliminación de sales sódicas. Se les recomienda especialmente en caso hipertensión arterial, edemas, afecciones cardiacas y curas de adelgazamiento. </a:t>
            </a: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Clorúrica:</a:t>
            </a: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cuando aumentan la alimentación de agua y diversos cloruros (sódico, potásico, amónico, etc.) </a:t>
            </a: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04" y="1515649"/>
            <a:ext cx="443421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931" y="2141952"/>
            <a:ext cx="4935255" cy="3832964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2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PA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b="1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2200" b="1" cap="non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ricosúrica </a:t>
            </a:r>
            <a:r>
              <a:rPr lang="es-ES" sz="2200" b="1" cap="non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diurética úrica: </a:t>
            </a:r>
            <a:r>
              <a:rPr lang="es-E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cuando actúan eliminando sobre todo ácido úrico con la orina. </a:t>
            </a:r>
            <a:r>
              <a:rPr lang="es-E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uchas </a:t>
            </a:r>
            <a:r>
              <a:rPr lang="es-E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 emplean en caso de gota o reumatismo de origen úrico.</a:t>
            </a:r>
            <a:r>
              <a:rPr lang="es-PA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b="1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200" b="1" cap="non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iurética </a:t>
            </a:r>
            <a:r>
              <a:rPr lang="es-ES" sz="2200" b="1" cap="non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ureica: </a:t>
            </a:r>
            <a:r>
              <a:rPr lang="es-E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cuando facilitan la eliminación de urea, que, junto con el ácido úrico, es uno de los residuos tóxico del metabolismo de las proteínas.</a:t>
            </a:r>
            <a:r>
              <a:rPr lang="es-ES" dirty="0" smtClean="0"/>
              <a:t> 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99" y="1215026"/>
            <a:ext cx="3745281" cy="44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3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1249" y="2294267"/>
            <a:ext cx="5611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plantas se usan cuando hay cierta insuficiencia renal (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incapacidad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riñón para eliminar los desechos tóxicos del metabolismo por medio de la orina).</a:t>
            </a: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Oxálica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fosfarúrica: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cuando promueven especialmente la eliminación con la orina de oxalatos y de fosfatos, respectivamente. Estas sales suelen ser las causantes de las arenillas y de los cálculos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renales</a:t>
            </a:r>
            <a:endParaRPr lang="es-P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7" y="851770"/>
            <a:ext cx="3532339" cy="43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1840" y="1979636"/>
            <a:ext cx="6513513" cy="270510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0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Tisanas recomendadas </a:t>
            </a:r>
            <a:r>
              <a:rPr lang="es-PA" sz="20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0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las siguientes infusiones son recomendadas por su efecto eliminador de agua.</a:t>
            </a:r>
            <a:r>
              <a:rPr lang="es-P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b="1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renaria </a:t>
            </a:r>
            <a:r>
              <a:rPr lang="es-ES" sz="2000" b="1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roja:</a:t>
            </a:r>
            <a:r>
              <a:rPr lang="es-ES" sz="20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planta es rica en sales minerales, especialmente potasio, y también contiene flavonoides y cumarinas.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Prepara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una decocción 50 gramos de plantas por litro de agua, hierve y deja reposar 10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minutos. </a:t>
            </a:r>
            <a:r>
              <a:rPr lang="es-E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oma 3 a </a:t>
            </a:r>
            <a:r>
              <a:rPr lang="es-E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 tazas por día</a:t>
            </a:r>
            <a:r>
              <a:rPr lang="es-ES" sz="2000" dirty="0" smtClean="0"/>
              <a:t>.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27" y="1265130"/>
            <a:ext cx="3807392" cy="34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1874" y="2461812"/>
            <a:ext cx="4947781" cy="309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Pelitos de elote (barba de choclo):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 en potasio y flavonoides. Su acción diurética es intensa y no irita los riñones ni produce desequilibrios. Hierve 30 gramos por litro de agua, deja reposar. Tomar 3 a 5 tazas por día.</a:t>
            </a:r>
            <a:endParaRPr lang="es-P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Muérdago: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aumenta la producción de orina y la eliminación de residuos tóxicos del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metabolismo.</a:t>
            </a:r>
            <a:endParaRPr lang="es-PA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81" y="1691013"/>
            <a:ext cx="3895899" cy="40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13568" y="2242970"/>
            <a:ext cx="5336088" cy="333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 el té con 10 a 15 hojas secas por litro de agua. Toma 2 tazas por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día. </a:t>
            </a:r>
            <a:endParaRPr lang="es-E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Ciprés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 una decocción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a30 gramos de frutos de ciprés verde machacados y 20 gramos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madera por litro de agua. </a:t>
            </a:r>
            <a:endParaRPr lang="es-P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Hierve todo durante 10 minutos y filtra con colador. Ingiere hasta 3 tazas por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día,</a:t>
            </a:r>
            <a:endParaRPr lang="es-P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34" y="1615858"/>
            <a:ext cx="3883069" cy="40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4296" y="2590630"/>
            <a:ext cx="5761972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ntes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alimentos. </a:t>
            </a:r>
            <a:endParaRPr lang="es-P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Importantes: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 estas tisanas son inocuas, se aconseja no mezclarlas entre si y no beberlas de manera prolongada sin periodos de descanso. Siempre consulta a tu médico.</a:t>
            </a:r>
            <a:endParaRPr lang="es-P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69" y="1703541"/>
            <a:ext cx="4233841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905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339</TotalTime>
  <Words>310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Estela de condensación</vt:lpstr>
      <vt:lpstr> Plantas diuréticas</vt:lpstr>
      <vt:lpstr>Estas aumentan la producción de orina en los riñones. También favorecen la eliminación de agua y de diversas sustancias de desecho contenidas en la orina. Las hierbas diuréticas presentan una o varias de las siguientes acciones medicinales (según las sustancias tóxicas que expulsan en mayor cantidad):  </vt:lpstr>
      <vt:lpstr>Presentación de PowerPoint</vt:lpstr>
      <vt:lpstr>  Uricosúrica o diurética úrica: cuando actúan eliminando sobre todo ácido úrico con la orina. Muchas se emplean en caso de gota o reumatismo de origen úrico. Diurética ureica: cuando facilitan la eliminación de urea, que, junto con el ácido úrico, es uno de los residuos tóxico del metabolismo de las proteínas.  </vt:lpstr>
      <vt:lpstr>Presentación de PowerPoint</vt:lpstr>
      <vt:lpstr>Tisanas recomendadas  las siguientes infusiones son recomendadas por su efecto eliminador de agua. Arenaria roja: Esta planta es rica en sales minerales, especialmente potasio, y también contiene flavonoides y cumarinas. Prepara una decocción 50 gramos de plantas por litro de agua, hierve y deja reposar 10 minutos. Toma 3 a 5 tazas por día. </vt:lpstr>
      <vt:lpstr>Presentación de PowerPoint</vt:lpstr>
      <vt:lpstr>Presentación de PowerPoint</vt:lpstr>
      <vt:lpstr>Presentación de PowerPoint</vt:lpstr>
      <vt:lpstr>Créditos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Plantas diuréticas</dc:title>
  <dc:creator>PORTAL EDUCATIVO</dc:creator>
  <cp:lastModifiedBy>PORTAL EDUCATIVO</cp:lastModifiedBy>
  <cp:revision>26</cp:revision>
  <dcterms:created xsi:type="dcterms:W3CDTF">2024-05-03T15:58:12Z</dcterms:created>
  <dcterms:modified xsi:type="dcterms:W3CDTF">2024-05-07T14:48:59Z</dcterms:modified>
</cp:coreProperties>
</file>