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59" r:id="rId11"/>
    <p:sldId id="268" r:id="rId1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61" autoAdjust="0"/>
    <p:restoredTop sz="93734" autoAdjust="0"/>
  </p:normalViewPr>
  <p:slideViewPr>
    <p:cSldViewPr>
      <p:cViewPr>
        <p:scale>
          <a:sx n="104" d="100"/>
          <a:sy n="104" d="100"/>
        </p:scale>
        <p:origin x="-1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1581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9690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6534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6671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7767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0173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043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2890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3370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5485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1847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A79BC-6322-4D61-9AA7-0738982FCA15}" type="datetimeFigureOut">
              <a:rPr lang="es-PA" smtClean="0"/>
              <a:t>12/23/2015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268DD-1402-421B-9186-323EC4124B9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722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hyperlink" Target="http://www.rosas.info/articulos/significado-segun-su-color_3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2381"/>
            <a:ext cx="9396536" cy="6858000"/>
          </a:xfrm>
          <a:prstGeom prst="rect">
            <a:avLst/>
          </a:prstGeom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689" y="3933056"/>
            <a:ext cx="6101176" cy="268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62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5400" dirty="0" smtClean="0">
                <a:solidFill>
                  <a:srgbClr val="FF0066"/>
                </a:solidFill>
                <a:latin typeface="Gabriola" pitchFamily="82" charset="0"/>
              </a:rPr>
              <a:t>Infografía </a:t>
            </a:r>
            <a:endParaRPr lang="es-PA" sz="5400" dirty="0">
              <a:solidFill>
                <a:srgbClr val="FF0066"/>
              </a:solidFill>
              <a:latin typeface="Gabriola" pitchFamily="82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endParaRPr lang="es-PA" sz="2000" dirty="0" smtClean="0">
              <a:solidFill>
                <a:srgbClr val="FF00FF"/>
              </a:solidFill>
              <a:latin typeface="Gabriola" pitchFamily="82" charset="0"/>
            </a:endParaRPr>
          </a:p>
          <a:p>
            <a:r>
              <a:rPr lang="es-PA" sz="2000" dirty="0" smtClean="0">
                <a:solidFill>
                  <a:srgbClr val="FF0066"/>
                </a:solidFill>
                <a:latin typeface="Gabriola" pitchFamily="82" charset="0"/>
                <a:hlinkClick r:id="rId2"/>
              </a:rPr>
              <a:t>http</a:t>
            </a:r>
            <a:r>
              <a:rPr lang="es-PA" sz="2000" dirty="0">
                <a:solidFill>
                  <a:srgbClr val="FF0066"/>
                </a:solidFill>
                <a:latin typeface="Gabriola" pitchFamily="82" charset="0"/>
                <a:hlinkClick r:id="rId2"/>
              </a:rPr>
              <a:t>://</a:t>
            </a:r>
            <a:r>
              <a:rPr lang="es-PA" sz="2000" dirty="0" smtClean="0">
                <a:solidFill>
                  <a:srgbClr val="FF0066"/>
                </a:solidFill>
                <a:latin typeface="Gabriola" pitchFamily="82" charset="0"/>
                <a:hlinkClick r:id="rId2"/>
              </a:rPr>
              <a:t>www.rosas.info/articulos/significado-segun-su-color_3</a:t>
            </a:r>
            <a:endParaRPr lang="es-PA" sz="2000" dirty="0" smtClean="0">
              <a:solidFill>
                <a:srgbClr val="FF0066"/>
              </a:solidFill>
              <a:latin typeface="Gabriola" pitchFamily="82" charset="0"/>
            </a:endParaRPr>
          </a:p>
          <a:p>
            <a:r>
              <a:rPr lang="es-PA" sz="2000" dirty="0">
                <a:solidFill>
                  <a:srgbClr val="FF0066"/>
                </a:solidFill>
                <a:latin typeface="Gabriola" pitchFamily="82" charset="0"/>
              </a:rPr>
              <a:t>http://i.ebayimg.com/00/s/NTIxWDcwMA==/z/7~0AAOxy3zNSnPit/$_35.JPG</a:t>
            </a:r>
            <a:endParaRPr lang="es-PA" sz="2000" dirty="0" smtClean="0">
              <a:solidFill>
                <a:srgbClr val="FF0066"/>
              </a:solidFill>
              <a:latin typeface="Gabriola" pitchFamily="82" charset="0"/>
            </a:endParaRPr>
          </a:p>
          <a:p>
            <a:endParaRPr lang="es-PA" sz="1200" dirty="0" smtClean="0">
              <a:solidFill>
                <a:srgbClr val="FF0066"/>
              </a:solidFill>
              <a:latin typeface="Gabriola" pitchFamily="82" charset="0"/>
            </a:endParaRPr>
          </a:p>
          <a:p>
            <a:endParaRPr lang="es-PA" sz="2000" dirty="0">
              <a:solidFill>
                <a:srgbClr val="FF0066"/>
              </a:solidFill>
              <a:latin typeface="Gabriola" pitchFamily="82" charset="0"/>
            </a:endParaRPr>
          </a:p>
          <a:p>
            <a:endParaRPr lang="es-PA" sz="2000" dirty="0">
              <a:solidFill>
                <a:srgbClr val="FF0066"/>
              </a:solidFill>
              <a:latin typeface="Gabriola" pitchFamily="82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96952"/>
            <a:ext cx="3792000" cy="28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5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-134930"/>
            <a:ext cx="9144000" cy="6854508"/>
          </a:xfrm>
          <a:prstGeom prst="rect">
            <a:avLst/>
          </a:prstGeom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898440"/>
            <a:ext cx="5610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6632"/>
            <a:ext cx="5610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69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20" y="4244975"/>
            <a:ext cx="5610225" cy="261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731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2" y="-171400"/>
            <a:ext cx="9248000" cy="7029400"/>
          </a:xfrm>
          <a:prstGeom prst="rect">
            <a:avLst/>
          </a:prstGeom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64" y="4149080"/>
            <a:ext cx="561022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367" y="332656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07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3" r="4938" b="-1267"/>
          <a:stretch/>
        </p:blipFill>
        <p:spPr>
          <a:xfrm>
            <a:off x="-107505" y="0"/>
            <a:ext cx="9251505" cy="7085598"/>
          </a:xfrm>
          <a:prstGeom prst="rect">
            <a:avLst/>
          </a:prstGeom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60648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98" y="4771023"/>
            <a:ext cx="5610225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65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" y="-18026"/>
            <a:ext cx="9144000" cy="6858000"/>
          </a:xfrm>
          <a:prstGeom prst="rect">
            <a:avLst/>
          </a:prstGeom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-48815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043608" y="1028342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 smtClean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  <a:latin typeface="Gabriola" pitchFamily="82" charset="0"/>
              </a:rPr>
              <a:t>El </a:t>
            </a:r>
            <a:r>
              <a:rPr lang="es-ES" dirty="0">
                <a:solidFill>
                  <a:schemeClr val="bg1"/>
                </a:solidFill>
                <a:latin typeface="Gabriola" pitchFamily="82" charset="0"/>
              </a:rPr>
              <a:t>naranja, combina la energía del rojo y la felicidad del amarillo. </a:t>
            </a:r>
            <a:r>
              <a:rPr lang="es-ES" b="1" dirty="0">
                <a:solidFill>
                  <a:schemeClr val="bg1"/>
                </a:solidFill>
                <a:latin typeface="Gabriola" pitchFamily="82" charset="0"/>
              </a:rPr>
              <a:t>Representa la atracción, el éxito, la pasión, el deseo, el entusiasmo,  la determinación.</a:t>
            </a:r>
            <a:br>
              <a:rPr lang="es-ES" b="1" dirty="0">
                <a:solidFill>
                  <a:schemeClr val="bg1"/>
                </a:solidFill>
                <a:latin typeface="Gabriola" pitchFamily="82" charset="0"/>
              </a:rPr>
            </a:br>
            <a:r>
              <a:rPr lang="es-ES" dirty="0" smtClean="0">
                <a:latin typeface="Gabriola" pitchFamily="82" charset="0"/>
              </a:rPr>
              <a:t>.</a:t>
            </a:r>
            <a:endParaRPr lang="es-PA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8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32656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157192"/>
            <a:ext cx="5610225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489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77" y="0"/>
            <a:ext cx="9184677" cy="6879283"/>
          </a:xfrm>
          <a:prstGeom prst="rect">
            <a:avLst/>
          </a:prstGeom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-99392"/>
            <a:ext cx="5610225" cy="133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01208"/>
            <a:ext cx="5610225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34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4688"/>
          </a:xfrm>
          <a:prstGeom prst="rect">
            <a:avLst/>
          </a:prstGeom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265" y="6150446"/>
            <a:ext cx="561022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07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86" y="-71768"/>
            <a:ext cx="9215500" cy="6929768"/>
          </a:xfrm>
          <a:prstGeom prst="rect">
            <a:avLst/>
          </a:prstGeom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64904" y="1124744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661248"/>
            <a:ext cx="5610225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52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25</Words>
  <Application>Microsoft Office PowerPoint</Application>
  <PresentationFormat>Presentación en pantalla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Infografía </vt:lpstr>
      <vt:lpstr>Presentación de PowerPoint</vt:lpstr>
    </vt:vector>
  </TitlesOfParts>
  <Company>meduca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portal-15</dc:creator>
  <cp:lastModifiedBy>portal-15</cp:lastModifiedBy>
  <cp:revision>30</cp:revision>
  <dcterms:created xsi:type="dcterms:W3CDTF">2015-10-27T14:03:56Z</dcterms:created>
  <dcterms:modified xsi:type="dcterms:W3CDTF">2015-12-23T22:29:58Z</dcterms:modified>
</cp:coreProperties>
</file>