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6478B-F850-B103-140C-79E25C0AD3B6}"/>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PA"/>
          </a:p>
        </p:txBody>
      </p:sp>
      <p:sp>
        <p:nvSpPr>
          <p:cNvPr id="3" name="Subtítulo 2">
            <a:extLst>
              <a:ext uri="{FF2B5EF4-FFF2-40B4-BE49-F238E27FC236}">
                <a16:creationId xmlns:a16="http://schemas.microsoft.com/office/drawing/2014/main" id="{73DCD4D0-E7E7-E472-096F-A7BA7F0B7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PA"/>
          </a:p>
        </p:txBody>
      </p:sp>
      <p:sp>
        <p:nvSpPr>
          <p:cNvPr id="4" name="Marcador de fecha 3">
            <a:extLst>
              <a:ext uri="{FF2B5EF4-FFF2-40B4-BE49-F238E27FC236}">
                <a16:creationId xmlns:a16="http://schemas.microsoft.com/office/drawing/2014/main" id="{84C68EB3-0059-206C-85F8-854A58F0CEA3}"/>
              </a:ext>
            </a:extLst>
          </p:cNvPr>
          <p:cNvSpPr>
            <a:spLocks noGrp="1"/>
          </p:cNvSpPr>
          <p:nvPr>
            <p:ph type="dt" sz="half" idx="10"/>
          </p:nvPr>
        </p:nvSpPr>
        <p:spPr/>
        <p:txBody>
          <a:bodyPr/>
          <a:lstStyle/>
          <a:p>
            <a:fld id="{3CF9AC2B-F895-40EE-A474-81DA20888419}" type="datetimeFigureOut">
              <a:rPr lang="es-PA" smtClean="0"/>
              <a:t>05/23/2023</a:t>
            </a:fld>
            <a:endParaRPr lang="es-PA"/>
          </a:p>
        </p:txBody>
      </p:sp>
      <p:sp>
        <p:nvSpPr>
          <p:cNvPr id="5" name="Marcador de pie de página 4">
            <a:extLst>
              <a:ext uri="{FF2B5EF4-FFF2-40B4-BE49-F238E27FC236}">
                <a16:creationId xmlns:a16="http://schemas.microsoft.com/office/drawing/2014/main" id="{B6CC98E6-EFDE-CBCA-3845-446385B283E9}"/>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B93195A9-F159-366E-A04D-0C1F073B62E8}"/>
              </a:ext>
            </a:extLst>
          </p:cNvPr>
          <p:cNvSpPr>
            <a:spLocks noGrp="1"/>
          </p:cNvSpPr>
          <p:nvPr>
            <p:ph type="sldNum" sz="quarter" idx="12"/>
          </p:nvPr>
        </p:nvSpPr>
        <p:spPr/>
        <p:txBody>
          <a:bodyPr/>
          <a:lstStyle/>
          <a:p>
            <a:fld id="{CCA32584-196B-4CF7-87BD-F28688F0D53F}" type="slidenum">
              <a:rPr lang="es-PA" smtClean="0"/>
              <a:t>‹Nº›</a:t>
            </a:fld>
            <a:endParaRPr lang="es-PA"/>
          </a:p>
        </p:txBody>
      </p:sp>
    </p:spTree>
    <p:extLst>
      <p:ext uri="{BB962C8B-B14F-4D97-AF65-F5344CB8AC3E}">
        <p14:creationId xmlns:p14="http://schemas.microsoft.com/office/powerpoint/2010/main" val="392524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47BDE1-393B-5695-B9B2-8D53325CAB9B}"/>
              </a:ext>
            </a:extLst>
          </p:cNvPr>
          <p:cNvSpPr>
            <a:spLocks noGrp="1"/>
          </p:cNvSpPr>
          <p:nvPr>
            <p:ph type="title"/>
          </p:nvPr>
        </p:nvSpPr>
        <p:spPr/>
        <p:txBody>
          <a:bodyPr/>
          <a:lstStyle/>
          <a:p>
            <a:r>
              <a:rPr lang="es-MX"/>
              <a:t>Haz clic para modificar el estilo de título del patrón</a:t>
            </a:r>
            <a:endParaRPr lang="es-PA"/>
          </a:p>
        </p:txBody>
      </p:sp>
      <p:sp>
        <p:nvSpPr>
          <p:cNvPr id="3" name="Marcador de texto vertical 2">
            <a:extLst>
              <a:ext uri="{FF2B5EF4-FFF2-40B4-BE49-F238E27FC236}">
                <a16:creationId xmlns:a16="http://schemas.microsoft.com/office/drawing/2014/main" id="{48723F1E-E45B-9FC8-223E-E8C927C42745}"/>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fecha 3">
            <a:extLst>
              <a:ext uri="{FF2B5EF4-FFF2-40B4-BE49-F238E27FC236}">
                <a16:creationId xmlns:a16="http://schemas.microsoft.com/office/drawing/2014/main" id="{7E68E79B-53D0-FCE2-8A9F-E1530D7D17B9}"/>
              </a:ext>
            </a:extLst>
          </p:cNvPr>
          <p:cNvSpPr>
            <a:spLocks noGrp="1"/>
          </p:cNvSpPr>
          <p:nvPr>
            <p:ph type="dt" sz="half" idx="10"/>
          </p:nvPr>
        </p:nvSpPr>
        <p:spPr/>
        <p:txBody>
          <a:bodyPr/>
          <a:lstStyle/>
          <a:p>
            <a:fld id="{3CF9AC2B-F895-40EE-A474-81DA20888419}" type="datetimeFigureOut">
              <a:rPr lang="es-PA" smtClean="0"/>
              <a:t>05/23/2023</a:t>
            </a:fld>
            <a:endParaRPr lang="es-PA"/>
          </a:p>
        </p:txBody>
      </p:sp>
      <p:sp>
        <p:nvSpPr>
          <p:cNvPr id="5" name="Marcador de pie de página 4">
            <a:extLst>
              <a:ext uri="{FF2B5EF4-FFF2-40B4-BE49-F238E27FC236}">
                <a16:creationId xmlns:a16="http://schemas.microsoft.com/office/drawing/2014/main" id="{0E7EAD1E-5667-2684-538E-CC84221CC28A}"/>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E1D511BE-D2CE-FCB3-6731-6F0AC1CE5054}"/>
              </a:ext>
            </a:extLst>
          </p:cNvPr>
          <p:cNvSpPr>
            <a:spLocks noGrp="1"/>
          </p:cNvSpPr>
          <p:nvPr>
            <p:ph type="sldNum" sz="quarter" idx="12"/>
          </p:nvPr>
        </p:nvSpPr>
        <p:spPr/>
        <p:txBody>
          <a:bodyPr/>
          <a:lstStyle/>
          <a:p>
            <a:fld id="{CCA32584-196B-4CF7-87BD-F28688F0D53F}" type="slidenum">
              <a:rPr lang="es-PA" smtClean="0"/>
              <a:t>‹Nº›</a:t>
            </a:fld>
            <a:endParaRPr lang="es-PA"/>
          </a:p>
        </p:txBody>
      </p:sp>
    </p:spTree>
    <p:extLst>
      <p:ext uri="{BB962C8B-B14F-4D97-AF65-F5344CB8AC3E}">
        <p14:creationId xmlns:p14="http://schemas.microsoft.com/office/powerpoint/2010/main" val="2365610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89333AD-6F96-9E14-21A2-F333311AE597}"/>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PA"/>
          </a:p>
        </p:txBody>
      </p:sp>
      <p:sp>
        <p:nvSpPr>
          <p:cNvPr id="3" name="Marcador de texto vertical 2">
            <a:extLst>
              <a:ext uri="{FF2B5EF4-FFF2-40B4-BE49-F238E27FC236}">
                <a16:creationId xmlns:a16="http://schemas.microsoft.com/office/drawing/2014/main" id="{54E35752-61FD-1BA8-BDE8-9D610CE0C6B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fecha 3">
            <a:extLst>
              <a:ext uri="{FF2B5EF4-FFF2-40B4-BE49-F238E27FC236}">
                <a16:creationId xmlns:a16="http://schemas.microsoft.com/office/drawing/2014/main" id="{41E35F0C-C71C-A900-53F5-4AEB6C5FE9AD}"/>
              </a:ext>
            </a:extLst>
          </p:cNvPr>
          <p:cNvSpPr>
            <a:spLocks noGrp="1"/>
          </p:cNvSpPr>
          <p:nvPr>
            <p:ph type="dt" sz="half" idx="10"/>
          </p:nvPr>
        </p:nvSpPr>
        <p:spPr/>
        <p:txBody>
          <a:bodyPr/>
          <a:lstStyle/>
          <a:p>
            <a:fld id="{3CF9AC2B-F895-40EE-A474-81DA20888419}" type="datetimeFigureOut">
              <a:rPr lang="es-PA" smtClean="0"/>
              <a:t>05/23/2023</a:t>
            </a:fld>
            <a:endParaRPr lang="es-PA"/>
          </a:p>
        </p:txBody>
      </p:sp>
      <p:sp>
        <p:nvSpPr>
          <p:cNvPr id="5" name="Marcador de pie de página 4">
            <a:extLst>
              <a:ext uri="{FF2B5EF4-FFF2-40B4-BE49-F238E27FC236}">
                <a16:creationId xmlns:a16="http://schemas.microsoft.com/office/drawing/2014/main" id="{680748EE-B749-EA9E-DCDD-D1BF1D819C84}"/>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8D06904C-0291-9D0D-0271-CC7D8948444F}"/>
              </a:ext>
            </a:extLst>
          </p:cNvPr>
          <p:cNvSpPr>
            <a:spLocks noGrp="1"/>
          </p:cNvSpPr>
          <p:nvPr>
            <p:ph type="sldNum" sz="quarter" idx="12"/>
          </p:nvPr>
        </p:nvSpPr>
        <p:spPr/>
        <p:txBody>
          <a:bodyPr/>
          <a:lstStyle/>
          <a:p>
            <a:fld id="{CCA32584-196B-4CF7-87BD-F28688F0D53F}" type="slidenum">
              <a:rPr lang="es-PA" smtClean="0"/>
              <a:t>‹Nº›</a:t>
            </a:fld>
            <a:endParaRPr lang="es-PA"/>
          </a:p>
        </p:txBody>
      </p:sp>
    </p:spTree>
    <p:extLst>
      <p:ext uri="{BB962C8B-B14F-4D97-AF65-F5344CB8AC3E}">
        <p14:creationId xmlns:p14="http://schemas.microsoft.com/office/powerpoint/2010/main" val="417401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687A65-B857-126B-C934-1A47FC3EA88B}"/>
              </a:ext>
            </a:extLst>
          </p:cNvPr>
          <p:cNvSpPr>
            <a:spLocks noGrp="1"/>
          </p:cNvSpPr>
          <p:nvPr>
            <p:ph type="title"/>
          </p:nvPr>
        </p:nvSpPr>
        <p:spPr/>
        <p:txBody>
          <a:bodyPr/>
          <a:lstStyle/>
          <a:p>
            <a:r>
              <a:rPr lang="es-MX"/>
              <a:t>Haz clic para modificar el estilo de título del patrón</a:t>
            </a:r>
            <a:endParaRPr lang="es-PA"/>
          </a:p>
        </p:txBody>
      </p:sp>
      <p:sp>
        <p:nvSpPr>
          <p:cNvPr id="3" name="Marcador de contenido 2">
            <a:extLst>
              <a:ext uri="{FF2B5EF4-FFF2-40B4-BE49-F238E27FC236}">
                <a16:creationId xmlns:a16="http://schemas.microsoft.com/office/drawing/2014/main" id="{16DC8897-10E3-30DA-2018-794407ACE4EA}"/>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fecha 3">
            <a:extLst>
              <a:ext uri="{FF2B5EF4-FFF2-40B4-BE49-F238E27FC236}">
                <a16:creationId xmlns:a16="http://schemas.microsoft.com/office/drawing/2014/main" id="{6AA0FBBC-6D29-9DE7-DE74-D220BB2C6B23}"/>
              </a:ext>
            </a:extLst>
          </p:cNvPr>
          <p:cNvSpPr>
            <a:spLocks noGrp="1"/>
          </p:cNvSpPr>
          <p:nvPr>
            <p:ph type="dt" sz="half" idx="10"/>
          </p:nvPr>
        </p:nvSpPr>
        <p:spPr/>
        <p:txBody>
          <a:bodyPr/>
          <a:lstStyle/>
          <a:p>
            <a:fld id="{3CF9AC2B-F895-40EE-A474-81DA20888419}" type="datetimeFigureOut">
              <a:rPr lang="es-PA" smtClean="0"/>
              <a:t>05/23/2023</a:t>
            </a:fld>
            <a:endParaRPr lang="es-PA"/>
          </a:p>
        </p:txBody>
      </p:sp>
      <p:sp>
        <p:nvSpPr>
          <p:cNvPr id="5" name="Marcador de pie de página 4">
            <a:extLst>
              <a:ext uri="{FF2B5EF4-FFF2-40B4-BE49-F238E27FC236}">
                <a16:creationId xmlns:a16="http://schemas.microsoft.com/office/drawing/2014/main" id="{AFEF29AF-6F89-1639-B231-39CB83D86A2A}"/>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12C1D659-BA47-3CC4-F5A2-7E9299E75359}"/>
              </a:ext>
            </a:extLst>
          </p:cNvPr>
          <p:cNvSpPr>
            <a:spLocks noGrp="1"/>
          </p:cNvSpPr>
          <p:nvPr>
            <p:ph type="sldNum" sz="quarter" idx="12"/>
          </p:nvPr>
        </p:nvSpPr>
        <p:spPr/>
        <p:txBody>
          <a:bodyPr/>
          <a:lstStyle/>
          <a:p>
            <a:fld id="{CCA32584-196B-4CF7-87BD-F28688F0D53F}" type="slidenum">
              <a:rPr lang="es-PA" smtClean="0"/>
              <a:t>‹Nº›</a:t>
            </a:fld>
            <a:endParaRPr lang="es-PA"/>
          </a:p>
        </p:txBody>
      </p:sp>
    </p:spTree>
    <p:extLst>
      <p:ext uri="{BB962C8B-B14F-4D97-AF65-F5344CB8AC3E}">
        <p14:creationId xmlns:p14="http://schemas.microsoft.com/office/powerpoint/2010/main" val="218926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B664E2-AAB4-5D86-64EF-6E81D1C7B052}"/>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PA"/>
          </a:p>
        </p:txBody>
      </p:sp>
      <p:sp>
        <p:nvSpPr>
          <p:cNvPr id="3" name="Marcador de texto 2">
            <a:extLst>
              <a:ext uri="{FF2B5EF4-FFF2-40B4-BE49-F238E27FC236}">
                <a16:creationId xmlns:a16="http://schemas.microsoft.com/office/drawing/2014/main" id="{D7661550-02C0-9ACA-E600-50207D9CC0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4496CA1F-B5DC-CD0F-9B1D-8FA666FB1909}"/>
              </a:ext>
            </a:extLst>
          </p:cNvPr>
          <p:cNvSpPr>
            <a:spLocks noGrp="1"/>
          </p:cNvSpPr>
          <p:nvPr>
            <p:ph type="dt" sz="half" idx="10"/>
          </p:nvPr>
        </p:nvSpPr>
        <p:spPr/>
        <p:txBody>
          <a:bodyPr/>
          <a:lstStyle/>
          <a:p>
            <a:fld id="{3CF9AC2B-F895-40EE-A474-81DA20888419}" type="datetimeFigureOut">
              <a:rPr lang="es-PA" smtClean="0"/>
              <a:t>05/23/2023</a:t>
            </a:fld>
            <a:endParaRPr lang="es-PA"/>
          </a:p>
        </p:txBody>
      </p:sp>
      <p:sp>
        <p:nvSpPr>
          <p:cNvPr id="5" name="Marcador de pie de página 4">
            <a:extLst>
              <a:ext uri="{FF2B5EF4-FFF2-40B4-BE49-F238E27FC236}">
                <a16:creationId xmlns:a16="http://schemas.microsoft.com/office/drawing/2014/main" id="{871C9DFD-CFCA-F313-7A0C-6596D4536FA9}"/>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68EB8383-C915-E72C-8998-156CB0E98097}"/>
              </a:ext>
            </a:extLst>
          </p:cNvPr>
          <p:cNvSpPr>
            <a:spLocks noGrp="1"/>
          </p:cNvSpPr>
          <p:nvPr>
            <p:ph type="sldNum" sz="quarter" idx="12"/>
          </p:nvPr>
        </p:nvSpPr>
        <p:spPr/>
        <p:txBody>
          <a:bodyPr/>
          <a:lstStyle/>
          <a:p>
            <a:fld id="{CCA32584-196B-4CF7-87BD-F28688F0D53F}" type="slidenum">
              <a:rPr lang="es-PA" smtClean="0"/>
              <a:t>‹Nº›</a:t>
            </a:fld>
            <a:endParaRPr lang="es-PA"/>
          </a:p>
        </p:txBody>
      </p:sp>
    </p:spTree>
    <p:extLst>
      <p:ext uri="{BB962C8B-B14F-4D97-AF65-F5344CB8AC3E}">
        <p14:creationId xmlns:p14="http://schemas.microsoft.com/office/powerpoint/2010/main" val="27982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204099-9AB2-64FB-007D-447D2CDE5B54}"/>
              </a:ext>
            </a:extLst>
          </p:cNvPr>
          <p:cNvSpPr>
            <a:spLocks noGrp="1"/>
          </p:cNvSpPr>
          <p:nvPr>
            <p:ph type="title"/>
          </p:nvPr>
        </p:nvSpPr>
        <p:spPr/>
        <p:txBody>
          <a:bodyPr/>
          <a:lstStyle/>
          <a:p>
            <a:r>
              <a:rPr lang="es-MX"/>
              <a:t>Haz clic para modificar el estilo de título del patrón</a:t>
            </a:r>
            <a:endParaRPr lang="es-PA"/>
          </a:p>
        </p:txBody>
      </p:sp>
      <p:sp>
        <p:nvSpPr>
          <p:cNvPr id="3" name="Marcador de contenido 2">
            <a:extLst>
              <a:ext uri="{FF2B5EF4-FFF2-40B4-BE49-F238E27FC236}">
                <a16:creationId xmlns:a16="http://schemas.microsoft.com/office/drawing/2014/main" id="{44EFFC8B-E210-FF36-5215-68BB983C00E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contenido 3">
            <a:extLst>
              <a:ext uri="{FF2B5EF4-FFF2-40B4-BE49-F238E27FC236}">
                <a16:creationId xmlns:a16="http://schemas.microsoft.com/office/drawing/2014/main" id="{D3400D62-40F8-7F33-5176-790CBC47E9CC}"/>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5" name="Marcador de fecha 4">
            <a:extLst>
              <a:ext uri="{FF2B5EF4-FFF2-40B4-BE49-F238E27FC236}">
                <a16:creationId xmlns:a16="http://schemas.microsoft.com/office/drawing/2014/main" id="{F6CC5023-0443-7BD7-0328-5B27C31B5456}"/>
              </a:ext>
            </a:extLst>
          </p:cNvPr>
          <p:cNvSpPr>
            <a:spLocks noGrp="1"/>
          </p:cNvSpPr>
          <p:nvPr>
            <p:ph type="dt" sz="half" idx="10"/>
          </p:nvPr>
        </p:nvSpPr>
        <p:spPr/>
        <p:txBody>
          <a:bodyPr/>
          <a:lstStyle/>
          <a:p>
            <a:fld id="{3CF9AC2B-F895-40EE-A474-81DA20888419}" type="datetimeFigureOut">
              <a:rPr lang="es-PA" smtClean="0"/>
              <a:t>05/23/2023</a:t>
            </a:fld>
            <a:endParaRPr lang="es-PA"/>
          </a:p>
        </p:txBody>
      </p:sp>
      <p:sp>
        <p:nvSpPr>
          <p:cNvPr id="6" name="Marcador de pie de página 5">
            <a:extLst>
              <a:ext uri="{FF2B5EF4-FFF2-40B4-BE49-F238E27FC236}">
                <a16:creationId xmlns:a16="http://schemas.microsoft.com/office/drawing/2014/main" id="{37341BFA-9CED-29BE-5C1E-88B0D1D345A9}"/>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3FD7C18F-6F70-31EB-A445-E48384486E56}"/>
              </a:ext>
            </a:extLst>
          </p:cNvPr>
          <p:cNvSpPr>
            <a:spLocks noGrp="1"/>
          </p:cNvSpPr>
          <p:nvPr>
            <p:ph type="sldNum" sz="quarter" idx="12"/>
          </p:nvPr>
        </p:nvSpPr>
        <p:spPr/>
        <p:txBody>
          <a:bodyPr/>
          <a:lstStyle/>
          <a:p>
            <a:fld id="{CCA32584-196B-4CF7-87BD-F28688F0D53F}" type="slidenum">
              <a:rPr lang="es-PA" smtClean="0"/>
              <a:t>‹Nº›</a:t>
            </a:fld>
            <a:endParaRPr lang="es-PA"/>
          </a:p>
        </p:txBody>
      </p:sp>
    </p:spTree>
    <p:extLst>
      <p:ext uri="{BB962C8B-B14F-4D97-AF65-F5344CB8AC3E}">
        <p14:creationId xmlns:p14="http://schemas.microsoft.com/office/powerpoint/2010/main" val="92117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381A1-FB46-2355-8EAC-70C054002CF5}"/>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PA"/>
          </a:p>
        </p:txBody>
      </p:sp>
      <p:sp>
        <p:nvSpPr>
          <p:cNvPr id="3" name="Marcador de texto 2">
            <a:extLst>
              <a:ext uri="{FF2B5EF4-FFF2-40B4-BE49-F238E27FC236}">
                <a16:creationId xmlns:a16="http://schemas.microsoft.com/office/drawing/2014/main" id="{E3369E73-5AFC-7020-AB62-832B416CED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461689FF-B93F-9F1F-B486-DC9652C851C9}"/>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5" name="Marcador de texto 4">
            <a:extLst>
              <a:ext uri="{FF2B5EF4-FFF2-40B4-BE49-F238E27FC236}">
                <a16:creationId xmlns:a16="http://schemas.microsoft.com/office/drawing/2014/main" id="{F658849D-D11E-815A-AA91-CF71AB24FB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B5E8F46-BFA4-5F45-176E-23CFFBE8C06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7" name="Marcador de fecha 6">
            <a:extLst>
              <a:ext uri="{FF2B5EF4-FFF2-40B4-BE49-F238E27FC236}">
                <a16:creationId xmlns:a16="http://schemas.microsoft.com/office/drawing/2014/main" id="{1AB6BD39-AFE5-5386-4089-555003E6DEF4}"/>
              </a:ext>
            </a:extLst>
          </p:cNvPr>
          <p:cNvSpPr>
            <a:spLocks noGrp="1"/>
          </p:cNvSpPr>
          <p:nvPr>
            <p:ph type="dt" sz="half" idx="10"/>
          </p:nvPr>
        </p:nvSpPr>
        <p:spPr/>
        <p:txBody>
          <a:bodyPr/>
          <a:lstStyle/>
          <a:p>
            <a:fld id="{3CF9AC2B-F895-40EE-A474-81DA20888419}" type="datetimeFigureOut">
              <a:rPr lang="es-PA" smtClean="0"/>
              <a:t>05/23/2023</a:t>
            </a:fld>
            <a:endParaRPr lang="es-PA"/>
          </a:p>
        </p:txBody>
      </p:sp>
      <p:sp>
        <p:nvSpPr>
          <p:cNvPr id="8" name="Marcador de pie de página 7">
            <a:extLst>
              <a:ext uri="{FF2B5EF4-FFF2-40B4-BE49-F238E27FC236}">
                <a16:creationId xmlns:a16="http://schemas.microsoft.com/office/drawing/2014/main" id="{79629154-90F0-D78A-AA7C-3926FC2F16BD}"/>
              </a:ext>
            </a:extLst>
          </p:cNvPr>
          <p:cNvSpPr>
            <a:spLocks noGrp="1"/>
          </p:cNvSpPr>
          <p:nvPr>
            <p:ph type="ftr" sz="quarter" idx="11"/>
          </p:nvPr>
        </p:nvSpPr>
        <p:spPr/>
        <p:txBody>
          <a:bodyPr/>
          <a:lstStyle/>
          <a:p>
            <a:endParaRPr lang="es-PA"/>
          </a:p>
        </p:txBody>
      </p:sp>
      <p:sp>
        <p:nvSpPr>
          <p:cNvPr id="9" name="Marcador de número de diapositiva 8">
            <a:extLst>
              <a:ext uri="{FF2B5EF4-FFF2-40B4-BE49-F238E27FC236}">
                <a16:creationId xmlns:a16="http://schemas.microsoft.com/office/drawing/2014/main" id="{F6F8D9EB-039A-298C-4343-346FD421974D}"/>
              </a:ext>
            </a:extLst>
          </p:cNvPr>
          <p:cNvSpPr>
            <a:spLocks noGrp="1"/>
          </p:cNvSpPr>
          <p:nvPr>
            <p:ph type="sldNum" sz="quarter" idx="12"/>
          </p:nvPr>
        </p:nvSpPr>
        <p:spPr/>
        <p:txBody>
          <a:bodyPr/>
          <a:lstStyle/>
          <a:p>
            <a:fld id="{CCA32584-196B-4CF7-87BD-F28688F0D53F}" type="slidenum">
              <a:rPr lang="es-PA" smtClean="0"/>
              <a:t>‹Nº›</a:t>
            </a:fld>
            <a:endParaRPr lang="es-PA"/>
          </a:p>
        </p:txBody>
      </p:sp>
    </p:spTree>
    <p:extLst>
      <p:ext uri="{BB962C8B-B14F-4D97-AF65-F5344CB8AC3E}">
        <p14:creationId xmlns:p14="http://schemas.microsoft.com/office/powerpoint/2010/main" val="3891047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73A17F-08C3-D49B-CE0F-AEFDE5E636D8}"/>
              </a:ext>
            </a:extLst>
          </p:cNvPr>
          <p:cNvSpPr>
            <a:spLocks noGrp="1"/>
          </p:cNvSpPr>
          <p:nvPr>
            <p:ph type="title"/>
          </p:nvPr>
        </p:nvSpPr>
        <p:spPr/>
        <p:txBody>
          <a:bodyPr/>
          <a:lstStyle/>
          <a:p>
            <a:r>
              <a:rPr lang="es-MX"/>
              <a:t>Haz clic para modificar el estilo de título del patrón</a:t>
            </a:r>
            <a:endParaRPr lang="es-PA"/>
          </a:p>
        </p:txBody>
      </p:sp>
      <p:sp>
        <p:nvSpPr>
          <p:cNvPr id="3" name="Marcador de fecha 2">
            <a:extLst>
              <a:ext uri="{FF2B5EF4-FFF2-40B4-BE49-F238E27FC236}">
                <a16:creationId xmlns:a16="http://schemas.microsoft.com/office/drawing/2014/main" id="{4FE3C327-9D84-C7BC-E169-692A64922986}"/>
              </a:ext>
            </a:extLst>
          </p:cNvPr>
          <p:cNvSpPr>
            <a:spLocks noGrp="1"/>
          </p:cNvSpPr>
          <p:nvPr>
            <p:ph type="dt" sz="half" idx="10"/>
          </p:nvPr>
        </p:nvSpPr>
        <p:spPr/>
        <p:txBody>
          <a:bodyPr/>
          <a:lstStyle/>
          <a:p>
            <a:fld id="{3CF9AC2B-F895-40EE-A474-81DA20888419}" type="datetimeFigureOut">
              <a:rPr lang="es-PA" smtClean="0"/>
              <a:t>05/23/2023</a:t>
            </a:fld>
            <a:endParaRPr lang="es-PA"/>
          </a:p>
        </p:txBody>
      </p:sp>
      <p:sp>
        <p:nvSpPr>
          <p:cNvPr id="4" name="Marcador de pie de página 3">
            <a:extLst>
              <a:ext uri="{FF2B5EF4-FFF2-40B4-BE49-F238E27FC236}">
                <a16:creationId xmlns:a16="http://schemas.microsoft.com/office/drawing/2014/main" id="{DBC6E119-EB4D-5799-8949-94A9491D3267}"/>
              </a:ext>
            </a:extLst>
          </p:cNvPr>
          <p:cNvSpPr>
            <a:spLocks noGrp="1"/>
          </p:cNvSpPr>
          <p:nvPr>
            <p:ph type="ftr" sz="quarter" idx="11"/>
          </p:nvPr>
        </p:nvSpPr>
        <p:spPr/>
        <p:txBody>
          <a:bodyPr/>
          <a:lstStyle/>
          <a:p>
            <a:endParaRPr lang="es-PA"/>
          </a:p>
        </p:txBody>
      </p:sp>
      <p:sp>
        <p:nvSpPr>
          <p:cNvPr id="5" name="Marcador de número de diapositiva 4">
            <a:extLst>
              <a:ext uri="{FF2B5EF4-FFF2-40B4-BE49-F238E27FC236}">
                <a16:creationId xmlns:a16="http://schemas.microsoft.com/office/drawing/2014/main" id="{1EB66B43-1C65-EFE9-AB1A-B4B33F537803}"/>
              </a:ext>
            </a:extLst>
          </p:cNvPr>
          <p:cNvSpPr>
            <a:spLocks noGrp="1"/>
          </p:cNvSpPr>
          <p:nvPr>
            <p:ph type="sldNum" sz="quarter" idx="12"/>
          </p:nvPr>
        </p:nvSpPr>
        <p:spPr/>
        <p:txBody>
          <a:bodyPr/>
          <a:lstStyle/>
          <a:p>
            <a:fld id="{CCA32584-196B-4CF7-87BD-F28688F0D53F}" type="slidenum">
              <a:rPr lang="es-PA" smtClean="0"/>
              <a:t>‹Nº›</a:t>
            </a:fld>
            <a:endParaRPr lang="es-PA"/>
          </a:p>
        </p:txBody>
      </p:sp>
    </p:spTree>
    <p:extLst>
      <p:ext uri="{BB962C8B-B14F-4D97-AF65-F5344CB8AC3E}">
        <p14:creationId xmlns:p14="http://schemas.microsoft.com/office/powerpoint/2010/main" val="4269293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2B24C35-B057-986E-60B5-E03CF099B15F}"/>
              </a:ext>
            </a:extLst>
          </p:cNvPr>
          <p:cNvSpPr>
            <a:spLocks noGrp="1"/>
          </p:cNvSpPr>
          <p:nvPr>
            <p:ph type="dt" sz="half" idx="10"/>
          </p:nvPr>
        </p:nvSpPr>
        <p:spPr/>
        <p:txBody>
          <a:bodyPr/>
          <a:lstStyle/>
          <a:p>
            <a:fld id="{3CF9AC2B-F895-40EE-A474-81DA20888419}" type="datetimeFigureOut">
              <a:rPr lang="es-PA" smtClean="0"/>
              <a:t>05/23/2023</a:t>
            </a:fld>
            <a:endParaRPr lang="es-PA"/>
          </a:p>
        </p:txBody>
      </p:sp>
      <p:sp>
        <p:nvSpPr>
          <p:cNvPr id="3" name="Marcador de pie de página 2">
            <a:extLst>
              <a:ext uri="{FF2B5EF4-FFF2-40B4-BE49-F238E27FC236}">
                <a16:creationId xmlns:a16="http://schemas.microsoft.com/office/drawing/2014/main" id="{5DC4632A-A342-307B-8E23-C9C4372492C0}"/>
              </a:ext>
            </a:extLst>
          </p:cNvPr>
          <p:cNvSpPr>
            <a:spLocks noGrp="1"/>
          </p:cNvSpPr>
          <p:nvPr>
            <p:ph type="ftr" sz="quarter" idx="11"/>
          </p:nvPr>
        </p:nvSpPr>
        <p:spPr/>
        <p:txBody>
          <a:bodyPr/>
          <a:lstStyle/>
          <a:p>
            <a:endParaRPr lang="es-PA"/>
          </a:p>
        </p:txBody>
      </p:sp>
      <p:sp>
        <p:nvSpPr>
          <p:cNvPr id="4" name="Marcador de número de diapositiva 3">
            <a:extLst>
              <a:ext uri="{FF2B5EF4-FFF2-40B4-BE49-F238E27FC236}">
                <a16:creationId xmlns:a16="http://schemas.microsoft.com/office/drawing/2014/main" id="{687131FB-59C1-D7BD-98B2-1F02A0AE7A89}"/>
              </a:ext>
            </a:extLst>
          </p:cNvPr>
          <p:cNvSpPr>
            <a:spLocks noGrp="1"/>
          </p:cNvSpPr>
          <p:nvPr>
            <p:ph type="sldNum" sz="quarter" idx="12"/>
          </p:nvPr>
        </p:nvSpPr>
        <p:spPr/>
        <p:txBody>
          <a:bodyPr/>
          <a:lstStyle/>
          <a:p>
            <a:fld id="{CCA32584-196B-4CF7-87BD-F28688F0D53F}" type="slidenum">
              <a:rPr lang="es-PA" smtClean="0"/>
              <a:t>‹Nº›</a:t>
            </a:fld>
            <a:endParaRPr lang="es-PA"/>
          </a:p>
        </p:txBody>
      </p:sp>
    </p:spTree>
    <p:extLst>
      <p:ext uri="{BB962C8B-B14F-4D97-AF65-F5344CB8AC3E}">
        <p14:creationId xmlns:p14="http://schemas.microsoft.com/office/powerpoint/2010/main" val="29958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E9E2-4086-4E53-873E-F3E4293C78E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A"/>
          </a:p>
        </p:txBody>
      </p:sp>
      <p:sp>
        <p:nvSpPr>
          <p:cNvPr id="3" name="Marcador de contenido 2">
            <a:extLst>
              <a:ext uri="{FF2B5EF4-FFF2-40B4-BE49-F238E27FC236}">
                <a16:creationId xmlns:a16="http://schemas.microsoft.com/office/drawing/2014/main" id="{81AF2C8E-C9F0-5AD3-4A7A-B915DCBE2A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texto 3">
            <a:extLst>
              <a:ext uri="{FF2B5EF4-FFF2-40B4-BE49-F238E27FC236}">
                <a16:creationId xmlns:a16="http://schemas.microsoft.com/office/drawing/2014/main" id="{AFE15571-EC3E-351D-FBB6-758F0EC63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2AB9208-B306-8AA4-43DB-803227BF5139}"/>
              </a:ext>
            </a:extLst>
          </p:cNvPr>
          <p:cNvSpPr>
            <a:spLocks noGrp="1"/>
          </p:cNvSpPr>
          <p:nvPr>
            <p:ph type="dt" sz="half" idx="10"/>
          </p:nvPr>
        </p:nvSpPr>
        <p:spPr/>
        <p:txBody>
          <a:bodyPr/>
          <a:lstStyle/>
          <a:p>
            <a:fld id="{3CF9AC2B-F895-40EE-A474-81DA20888419}" type="datetimeFigureOut">
              <a:rPr lang="es-PA" smtClean="0"/>
              <a:t>05/23/2023</a:t>
            </a:fld>
            <a:endParaRPr lang="es-PA"/>
          </a:p>
        </p:txBody>
      </p:sp>
      <p:sp>
        <p:nvSpPr>
          <p:cNvPr id="6" name="Marcador de pie de página 5">
            <a:extLst>
              <a:ext uri="{FF2B5EF4-FFF2-40B4-BE49-F238E27FC236}">
                <a16:creationId xmlns:a16="http://schemas.microsoft.com/office/drawing/2014/main" id="{2C385491-FF98-ECC3-1F47-D31C4296FB57}"/>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CC9DAF23-6E4A-304C-21A7-8AC29B3E8D23}"/>
              </a:ext>
            </a:extLst>
          </p:cNvPr>
          <p:cNvSpPr>
            <a:spLocks noGrp="1"/>
          </p:cNvSpPr>
          <p:nvPr>
            <p:ph type="sldNum" sz="quarter" idx="12"/>
          </p:nvPr>
        </p:nvSpPr>
        <p:spPr/>
        <p:txBody>
          <a:bodyPr/>
          <a:lstStyle/>
          <a:p>
            <a:fld id="{CCA32584-196B-4CF7-87BD-F28688F0D53F}" type="slidenum">
              <a:rPr lang="es-PA" smtClean="0"/>
              <a:t>‹Nº›</a:t>
            </a:fld>
            <a:endParaRPr lang="es-PA"/>
          </a:p>
        </p:txBody>
      </p:sp>
    </p:spTree>
    <p:extLst>
      <p:ext uri="{BB962C8B-B14F-4D97-AF65-F5344CB8AC3E}">
        <p14:creationId xmlns:p14="http://schemas.microsoft.com/office/powerpoint/2010/main" val="75819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73AE8A-0C23-A7C3-A445-C48772CE7C6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A"/>
          </a:p>
        </p:txBody>
      </p:sp>
      <p:sp>
        <p:nvSpPr>
          <p:cNvPr id="3" name="Marcador de posición de imagen 2">
            <a:extLst>
              <a:ext uri="{FF2B5EF4-FFF2-40B4-BE49-F238E27FC236}">
                <a16:creationId xmlns:a16="http://schemas.microsoft.com/office/drawing/2014/main" id="{A8A4BE4B-AEA4-CB8C-34FC-92985C26AE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Marcador de texto 3">
            <a:extLst>
              <a:ext uri="{FF2B5EF4-FFF2-40B4-BE49-F238E27FC236}">
                <a16:creationId xmlns:a16="http://schemas.microsoft.com/office/drawing/2014/main" id="{8C5E5051-E0F7-DE28-6D28-DC0D439B1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9B5C459-E348-92F6-6BC7-9F780BE74D8A}"/>
              </a:ext>
            </a:extLst>
          </p:cNvPr>
          <p:cNvSpPr>
            <a:spLocks noGrp="1"/>
          </p:cNvSpPr>
          <p:nvPr>
            <p:ph type="dt" sz="half" idx="10"/>
          </p:nvPr>
        </p:nvSpPr>
        <p:spPr/>
        <p:txBody>
          <a:bodyPr/>
          <a:lstStyle/>
          <a:p>
            <a:fld id="{3CF9AC2B-F895-40EE-A474-81DA20888419}" type="datetimeFigureOut">
              <a:rPr lang="es-PA" smtClean="0"/>
              <a:t>05/23/2023</a:t>
            </a:fld>
            <a:endParaRPr lang="es-PA"/>
          </a:p>
        </p:txBody>
      </p:sp>
      <p:sp>
        <p:nvSpPr>
          <p:cNvPr id="6" name="Marcador de pie de página 5">
            <a:extLst>
              <a:ext uri="{FF2B5EF4-FFF2-40B4-BE49-F238E27FC236}">
                <a16:creationId xmlns:a16="http://schemas.microsoft.com/office/drawing/2014/main" id="{88AFCC60-D1CB-37EE-899D-77D861DFB8A5}"/>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98765438-B8E3-3910-CD21-572FA1103A29}"/>
              </a:ext>
            </a:extLst>
          </p:cNvPr>
          <p:cNvSpPr>
            <a:spLocks noGrp="1"/>
          </p:cNvSpPr>
          <p:nvPr>
            <p:ph type="sldNum" sz="quarter" idx="12"/>
          </p:nvPr>
        </p:nvSpPr>
        <p:spPr/>
        <p:txBody>
          <a:bodyPr/>
          <a:lstStyle/>
          <a:p>
            <a:fld id="{CCA32584-196B-4CF7-87BD-F28688F0D53F}" type="slidenum">
              <a:rPr lang="es-PA" smtClean="0"/>
              <a:t>‹Nº›</a:t>
            </a:fld>
            <a:endParaRPr lang="es-PA"/>
          </a:p>
        </p:txBody>
      </p:sp>
    </p:spTree>
    <p:extLst>
      <p:ext uri="{BB962C8B-B14F-4D97-AF65-F5344CB8AC3E}">
        <p14:creationId xmlns:p14="http://schemas.microsoft.com/office/powerpoint/2010/main" val="1771792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860711E-142F-ED3A-2489-4078F1717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PA"/>
          </a:p>
        </p:txBody>
      </p:sp>
      <p:sp>
        <p:nvSpPr>
          <p:cNvPr id="3" name="Marcador de texto 2">
            <a:extLst>
              <a:ext uri="{FF2B5EF4-FFF2-40B4-BE49-F238E27FC236}">
                <a16:creationId xmlns:a16="http://schemas.microsoft.com/office/drawing/2014/main" id="{95E25DDD-3944-0EFE-92D3-60C41568AB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fecha 3">
            <a:extLst>
              <a:ext uri="{FF2B5EF4-FFF2-40B4-BE49-F238E27FC236}">
                <a16:creationId xmlns:a16="http://schemas.microsoft.com/office/drawing/2014/main" id="{ED38F467-A685-F2A2-9CCA-18CB0D1DA0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9AC2B-F895-40EE-A474-81DA20888419}" type="datetimeFigureOut">
              <a:rPr lang="es-PA" smtClean="0"/>
              <a:t>05/23/2023</a:t>
            </a:fld>
            <a:endParaRPr lang="es-PA"/>
          </a:p>
        </p:txBody>
      </p:sp>
      <p:sp>
        <p:nvSpPr>
          <p:cNvPr id="5" name="Marcador de pie de página 4">
            <a:extLst>
              <a:ext uri="{FF2B5EF4-FFF2-40B4-BE49-F238E27FC236}">
                <a16:creationId xmlns:a16="http://schemas.microsoft.com/office/drawing/2014/main" id="{1B8E9E39-E9EF-E4A5-A47B-4879FA6FF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Marcador de número de diapositiva 5">
            <a:extLst>
              <a:ext uri="{FF2B5EF4-FFF2-40B4-BE49-F238E27FC236}">
                <a16:creationId xmlns:a16="http://schemas.microsoft.com/office/drawing/2014/main" id="{C5F5D842-C100-8F65-5BF2-465CE98A7F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32584-196B-4CF7-87BD-F28688F0D53F}" type="slidenum">
              <a:rPr lang="es-PA" smtClean="0"/>
              <a:t>‹Nº›</a:t>
            </a:fld>
            <a:endParaRPr lang="es-PA"/>
          </a:p>
        </p:txBody>
      </p:sp>
    </p:spTree>
    <p:extLst>
      <p:ext uri="{BB962C8B-B14F-4D97-AF65-F5344CB8AC3E}">
        <p14:creationId xmlns:p14="http://schemas.microsoft.com/office/powerpoint/2010/main" val="910227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pinterest.com.au/pin/531424824774693303/"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www.freepik.es/" TargetMode="External"/><Relationship Id="rId5" Type="http://schemas.openxmlformats.org/officeDocument/2006/relationships/hyperlink" Target="https://www.deviantart.com/b-a-i-o-r-e-t-t-o/art/Monkey-D-Luffy-Gear-5-UPDATED-912797420" TargetMode="External"/><Relationship Id="rId4" Type="http://schemas.openxmlformats.org/officeDocument/2006/relationships/hyperlink" Target="https://fontmeme.com/fuentes/fuente-one-piece-mang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232A52-6555-A705-9645-FF2E532CA94E}"/>
              </a:ext>
            </a:extLst>
          </p:cNvPr>
          <p:cNvSpPr>
            <a:spLocks noGrp="1"/>
          </p:cNvSpPr>
          <p:nvPr>
            <p:ph type="ctrTitle"/>
          </p:nvPr>
        </p:nvSpPr>
        <p:spPr/>
        <p:txBody>
          <a:bodyPr/>
          <a:lstStyle/>
          <a:p>
            <a:endParaRPr lang="es-PA" dirty="0"/>
          </a:p>
        </p:txBody>
      </p:sp>
      <p:sp>
        <p:nvSpPr>
          <p:cNvPr id="3" name="Subtítulo 2">
            <a:extLst>
              <a:ext uri="{FF2B5EF4-FFF2-40B4-BE49-F238E27FC236}">
                <a16:creationId xmlns:a16="http://schemas.microsoft.com/office/drawing/2014/main" id="{49B0B336-009F-7983-6E2B-400D53447AD0}"/>
              </a:ext>
            </a:extLst>
          </p:cNvPr>
          <p:cNvSpPr>
            <a:spLocks noGrp="1"/>
          </p:cNvSpPr>
          <p:nvPr>
            <p:ph type="subTitle" idx="1"/>
          </p:nvPr>
        </p:nvSpPr>
        <p:spPr/>
        <p:txBody>
          <a:bodyPr/>
          <a:lstStyle/>
          <a:p>
            <a:endParaRPr lang="es-PA"/>
          </a:p>
        </p:txBody>
      </p:sp>
      <p:pic>
        <p:nvPicPr>
          <p:cNvPr id="5" name="Imagen 4">
            <a:extLst>
              <a:ext uri="{FF2B5EF4-FFF2-40B4-BE49-F238E27FC236}">
                <a16:creationId xmlns:a16="http://schemas.microsoft.com/office/drawing/2014/main" id="{72A11CA2-70A7-24DA-8465-BD5848E6CBED}"/>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val="0"/>
              </a:ext>
            </a:extLst>
          </a:blip>
          <a:srcRect r="8649" b="14554"/>
          <a:stretch/>
        </p:blipFill>
        <p:spPr>
          <a:xfrm>
            <a:off x="15503" y="-1"/>
            <a:ext cx="12192000" cy="6858001"/>
          </a:xfrm>
          <a:prstGeom prst="rect">
            <a:avLst/>
          </a:prstGeom>
        </p:spPr>
      </p:pic>
      <p:pic>
        <p:nvPicPr>
          <p:cNvPr id="12" name="Imagen 11">
            <a:extLst>
              <a:ext uri="{FF2B5EF4-FFF2-40B4-BE49-F238E27FC236}">
                <a16:creationId xmlns:a16="http://schemas.microsoft.com/office/drawing/2014/main" id="{C6E0466D-8616-2CC3-2204-7FE982A6D8FC}"/>
              </a:ext>
            </a:extLst>
          </p:cNvPr>
          <p:cNvPicPr>
            <a:picLocks noChangeAspect="1"/>
          </p:cNvPicPr>
          <p:nvPr/>
        </p:nvPicPr>
        <p:blipFill rotWithShape="1">
          <a:blip r:embed="rId4">
            <a:extLst>
              <a:ext uri="{28A0092B-C50C-407E-A947-70E740481C1C}">
                <a14:useLocalDpi xmlns:a14="http://schemas.microsoft.com/office/drawing/2010/main" val="0"/>
              </a:ext>
            </a:extLst>
          </a:blip>
          <a:srcRect l="40913" t="70861" r="41727" b="2572"/>
          <a:stretch/>
        </p:blipFill>
        <p:spPr>
          <a:xfrm>
            <a:off x="2924666" y="4814404"/>
            <a:ext cx="1027520" cy="1070941"/>
          </a:xfrm>
          <a:prstGeom prst="rect">
            <a:avLst/>
          </a:prstGeom>
        </p:spPr>
      </p:pic>
      <p:pic>
        <p:nvPicPr>
          <p:cNvPr id="13" name="Imagen 12">
            <a:extLst>
              <a:ext uri="{FF2B5EF4-FFF2-40B4-BE49-F238E27FC236}">
                <a16:creationId xmlns:a16="http://schemas.microsoft.com/office/drawing/2014/main" id="{C043AB6C-A4AD-07BB-7F8F-90C0DDF1655C}"/>
              </a:ext>
            </a:extLst>
          </p:cNvPr>
          <p:cNvPicPr>
            <a:picLocks noChangeAspect="1"/>
          </p:cNvPicPr>
          <p:nvPr/>
        </p:nvPicPr>
        <p:blipFill rotWithShape="1">
          <a:blip r:embed="rId4">
            <a:extLst>
              <a:ext uri="{28A0092B-C50C-407E-A947-70E740481C1C}">
                <a14:useLocalDpi xmlns:a14="http://schemas.microsoft.com/office/drawing/2010/main" val="0"/>
              </a:ext>
            </a:extLst>
          </a:blip>
          <a:srcRect l="23075" t="2105" r="59565" b="71328"/>
          <a:stretch/>
        </p:blipFill>
        <p:spPr>
          <a:xfrm>
            <a:off x="4275363" y="4814404"/>
            <a:ext cx="1027520" cy="1070941"/>
          </a:xfrm>
          <a:prstGeom prst="rect">
            <a:avLst/>
          </a:prstGeom>
        </p:spPr>
      </p:pic>
      <p:pic>
        <p:nvPicPr>
          <p:cNvPr id="14" name="Imagen 13">
            <a:extLst>
              <a:ext uri="{FF2B5EF4-FFF2-40B4-BE49-F238E27FC236}">
                <a16:creationId xmlns:a16="http://schemas.microsoft.com/office/drawing/2014/main" id="{C113842E-B2CB-FA26-3A57-1589AEAC3C32}"/>
              </a:ext>
            </a:extLst>
          </p:cNvPr>
          <p:cNvPicPr>
            <a:picLocks noChangeAspect="1"/>
          </p:cNvPicPr>
          <p:nvPr/>
        </p:nvPicPr>
        <p:blipFill rotWithShape="1">
          <a:blip r:embed="rId4">
            <a:extLst>
              <a:ext uri="{28A0092B-C50C-407E-A947-70E740481C1C}">
                <a14:useLocalDpi xmlns:a14="http://schemas.microsoft.com/office/drawing/2010/main" val="0"/>
              </a:ext>
            </a:extLst>
          </a:blip>
          <a:srcRect l="41390" t="1679" r="41250" b="71754"/>
          <a:stretch/>
        </p:blipFill>
        <p:spPr>
          <a:xfrm>
            <a:off x="7129227" y="4814404"/>
            <a:ext cx="1027520" cy="1070941"/>
          </a:xfrm>
          <a:prstGeom prst="rect">
            <a:avLst/>
          </a:prstGeom>
        </p:spPr>
      </p:pic>
      <p:pic>
        <p:nvPicPr>
          <p:cNvPr id="15" name="Imagen 14">
            <a:extLst>
              <a:ext uri="{FF2B5EF4-FFF2-40B4-BE49-F238E27FC236}">
                <a16:creationId xmlns:a16="http://schemas.microsoft.com/office/drawing/2014/main" id="{19F4DAAD-8B8C-A327-6840-DA4F775FDE54}"/>
              </a:ext>
            </a:extLst>
          </p:cNvPr>
          <p:cNvPicPr>
            <a:picLocks noChangeAspect="1"/>
          </p:cNvPicPr>
          <p:nvPr/>
        </p:nvPicPr>
        <p:blipFill rotWithShape="1">
          <a:blip r:embed="rId4">
            <a:extLst>
              <a:ext uri="{28A0092B-C50C-407E-A947-70E740481C1C}">
                <a14:useLocalDpi xmlns:a14="http://schemas.microsoft.com/office/drawing/2010/main" val="0"/>
              </a:ext>
            </a:extLst>
          </a:blip>
          <a:srcRect l="5144" t="70899" r="77496" b="2534"/>
          <a:stretch/>
        </p:blipFill>
        <p:spPr>
          <a:xfrm>
            <a:off x="8377278" y="4814404"/>
            <a:ext cx="1027520" cy="1070941"/>
          </a:xfrm>
          <a:prstGeom prst="rect">
            <a:avLst/>
          </a:prstGeom>
        </p:spPr>
      </p:pic>
      <p:pic>
        <p:nvPicPr>
          <p:cNvPr id="16" name="Imagen 15">
            <a:extLst>
              <a:ext uri="{FF2B5EF4-FFF2-40B4-BE49-F238E27FC236}">
                <a16:creationId xmlns:a16="http://schemas.microsoft.com/office/drawing/2014/main" id="{349BD77F-7011-95AE-6064-4F6FDD28A518}"/>
              </a:ext>
            </a:extLst>
          </p:cNvPr>
          <p:cNvPicPr>
            <a:picLocks noChangeAspect="1"/>
          </p:cNvPicPr>
          <p:nvPr/>
        </p:nvPicPr>
        <p:blipFill rotWithShape="1">
          <a:blip r:embed="rId4">
            <a:extLst>
              <a:ext uri="{28A0092B-C50C-407E-A947-70E740481C1C}">
                <a14:useLocalDpi xmlns:a14="http://schemas.microsoft.com/office/drawing/2010/main" val="0"/>
              </a:ext>
            </a:extLst>
          </a:blip>
          <a:srcRect l="59295" t="69204" r="23345" b="4229"/>
          <a:stretch/>
        </p:blipFill>
        <p:spPr>
          <a:xfrm>
            <a:off x="5659875" y="4814404"/>
            <a:ext cx="1027520" cy="1070941"/>
          </a:xfrm>
          <a:prstGeom prst="rect">
            <a:avLst/>
          </a:prstGeom>
        </p:spPr>
      </p:pic>
      <p:pic>
        <p:nvPicPr>
          <p:cNvPr id="22" name="Imagen 21">
            <a:extLst>
              <a:ext uri="{FF2B5EF4-FFF2-40B4-BE49-F238E27FC236}">
                <a16:creationId xmlns:a16="http://schemas.microsoft.com/office/drawing/2014/main" id="{89D0C024-500B-33BD-1021-7FDF4D9DD5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062" y="795878"/>
            <a:ext cx="3073875" cy="685800"/>
          </a:xfrm>
          <a:prstGeom prst="rect">
            <a:avLst/>
          </a:prstGeom>
        </p:spPr>
      </p:pic>
      <p:pic>
        <p:nvPicPr>
          <p:cNvPr id="26" name="Imagen 25">
            <a:extLst>
              <a:ext uri="{FF2B5EF4-FFF2-40B4-BE49-F238E27FC236}">
                <a16:creationId xmlns:a16="http://schemas.microsoft.com/office/drawing/2014/main" id="{F3479E81-BF28-CEDD-FD04-9B9387A227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2940" y="2009616"/>
            <a:ext cx="4293025" cy="2420303"/>
          </a:xfrm>
          <a:prstGeom prst="rect">
            <a:avLst/>
          </a:prstGeom>
        </p:spPr>
      </p:pic>
      <p:sp>
        <p:nvSpPr>
          <p:cNvPr id="27" name="Rectángulo 26">
            <a:extLst>
              <a:ext uri="{FF2B5EF4-FFF2-40B4-BE49-F238E27FC236}">
                <a16:creationId xmlns:a16="http://schemas.microsoft.com/office/drawing/2014/main" id="{DCB40E15-CF41-2923-617E-785470FDE952}"/>
              </a:ext>
            </a:extLst>
          </p:cNvPr>
          <p:cNvSpPr/>
          <p:nvPr/>
        </p:nvSpPr>
        <p:spPr>
          <a:xfrm>
            <a:off x="5218442" y="2001838"/>
            <a:ext cx="5098472" cy="2318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By</a:t>
            </a:r>
            <a:r>
              <a:rPr lang="es-ES" dirty="0"/>
              <a:t>: Jorge Álvarez </a:t>
            </a:r>
            <a:endParaRPr lang="es-PA" dirty="0"/>
          </a:p>
        </p:txBody>
      </p:sp>
      <p:sp>
        <p:nvSpPr>
          <p:cNvPr id="28" name="Rectángulo 27">
            <a:extLst>
              <a:ext uri="{FF2B5EF4-FFF2-40B4-BE49-F238E27FC236}">
                <a16:creationId xmlns:a16="http://schemas.microsoft.com/office/drawing/2014/main" id="{DF6B1CC8-A8AB-7021-04EB-AC59B1427A1B}"/>
              </a:ext>
            </a:extLst>
          </p:cNvPr>
          <p:cNvSpPr/>
          <p:nvPr/>
        </p:nvSpPr>
        <p:spPr>
          <a:xfrm>
            <a:off x="-5290" y="0"/>
            <a:ext cx="70736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35" name="Rectángulo 34">
            <a:extLst>
              <a:ext uri="{FF2B5EF4-FFF2-40B4-BE49-F238E27FC236}">
                <a16:creationId xmlns:a16="http://schemas.microsoft.com/office/drawing/2014/main" id="{610FF5EF-5D19-DAAC-374B-94E91B13AEB2}"/>
              </a:ext>
            </a:extLst>
          </p:cNvPr>
          <p:cNvSpPr/>
          <p:nvPr/>
        </p:nvSpPr>
        <p:spPr>
          <a:xfrm>
            <a:off x="11469130" y="-2"/>
            <a:ext cx="722869"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73125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2A11CA2-70A7-24DA-8465-BD5848E6CBED}"/>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val="0"/>
              </a:ext>
            </a:extLst>
          </a:blip>
          <a:srcRect r="8649" b="14554"/>
          <a:stretch/>
        </p:blipFill>
        <p:spPr>
          <a:xfrm>
            <a:off x="54706" y="24324"/>
            <a:ext cx="12192000" cy="6858001"/>
          </a:xfrm>
          <a:prstGeom prst="rect">
            <a:avLst/>
          </a:prstGeom>
        </p:spPr>
      </p:pic>
      <p:sp>
        <p:nvSpPr>
          <p:cNvPr id="23" name="Forma libre: forma 22">
            <a:extLst>
              <a:ext uri="{FF2B5EF4-FFF2-40B4-BE49-F238E27FC236}">
                <a16:creationId xmlns:a16="http://schemas.microsoft.com/office/drawing/2014/main" id="{9E098949-F09E-2F0D-7CFD-C924D8E060B9}"/>
              </a:ext>
            </a:extLst>
          </p:cNvPr>
          <p:cNvSpPr/>
          <p:nvPr/>
        </p:nvSpPr>
        <p:spPr>
          <a:xfrm>
            <a:off x="0" y="-1"/>
            <a:ext cx="1327039" cy="6858001"/>
          </a:xfrm>
          <a:custGeom>
            <a:avLst/>
            <a:gdLst>
              <a:gd name="connsiteX0" fmla="*/ 0 w 1290094"/>
              <a:gd name="connsiteY0" fmla="*/ 0 h 6858000"/>
              <a:gd name="connsiteX1" fmla="*/ 1290094 w 1290094"/>
              <a:gd name="connsiteY1" fmla="*/ 0 h 6858000"/>
              <a:gd name="connsiteX2" fmla="*/ 1290094 w 1290094"/>
              <a:gd name="connsiteY2" fmla="*/ 664513 h 6858000"/>
              <a:gd name="connsiteX3" fmla="*/ 7096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064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064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064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317803"/>
              <a:gd name="connsiteY0" fmla="*/ 0 h 6858000"/>
              <a:gd name="connsiteX1" fmla="*/ 1290094 w 1317803"/>
              <a:gd name="connsiteY1" fmla="*/ 0 h 6858000"/>
              <a:gd name="connsiteX2" fmla="*/ 1317803 w 1317803"/>
              <a:gd name="connsiteY2" fmla="*/ 599859 h 6858000"/>
              <a:gd name="connsiteX3" fmla="*/ 506495 w 1317803"/>
              <a:gd name="connsiteY3" fmla="*/ 1088430 h 6858000"/>
              <a:gd name="connsiteX4" fmla="*/ 1290094 w 1317803"/>
              <a:gd name="connsiteY4" fmla="*/ 1512347 h 6858000"/>
              <a:gd name="connsiteX5" fmla="*/ 1290094 w 1317803"/>
              <a:gd name="connsiteY5" fmla="*/ 6858000 h 6858000"/>
              <a:gd name="connsiteX6" fmla="*/ 0 w 1317803"/>
              <a:gd name="connsiteY6" fmla="*/ 6858000 h 6858000"/>
              <a:gd name="connsiteX7" fmla="*/ 0 w 1317803"/>
              <a:gd name="connsiteY7" fmla="*/ 0 h 6858000"/>
              <a:gd name="connsiteX0" fmla="*/ 0 w 1327039"/>
              <a:gd name="connsiteY0" fmla="*/ 0 h 6858000"/>
              <a:gd name="connsiteX1" fmla="*/ 1290094 w 1327039"/>
              <a:gd name="connsiteY1" fmla="*/ 0 h 6858000"/>
              <a:gd name="connsiteX2" fmla="*/ 1317803 w 1327039"/>
              <a:gd name="connsiteY2" fmla="*/ 599859 h 6858000"/>
              <a:gd name="connsiteX3" fmla="*/ 506495 w 1327039"/>
              <a:gd name="connsiteY3" fmla="*/ 1088430 h 6858000"/>
              <a:gd name="connsiteX4" fmla="*/ 1327039 w 1327039"/>
              <a:gd name="connsiteY4" fmla="*/ 1586237 h 6858000"/>
              <a:gd name="connsiteX5" fmla="*/ 1290094 w 1327039"/>
              <a:gd name="connsiteY5" fmla="*/ 6858000 h 6858000"/>
              <a:gd name="connsiteX6" fmla="*/ 0 w 1327039"/>
              <a:gd name="connsiteY6" fmla="*/ 6858000 h 6858000"/>
              <a:gd name="connsiteX7" fmla="*/ 0 w 132703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7039" h="6858000">
                <a:moveTo>
                  <a:pt x="0" y="0"/>
                </a:moveTo>
                <a:lnTo>
                  <a:pt x="1290094" y="0"/>
                </a:lnTo>
                <a:lnTo>
                  <a:pt x="1317803" y="599859"/>
                </a:lnTo>
                <a:cubicBezTo>
                  <a:pt x="890348" y="556437"/>
                  <a:pt x="490604" y="559198"/>
                  <a:pt x="506495" y="1088430"/>
                </a:cubicBezTo>
                <a:cubicBezTo>
                  <a:pt x="527549" y="1488354"/>
                  <a:pt x="816456" y="1694312"/>
                  <a:pt x="1327039" y="1586237"/>
                </a:cubicBezTo>
                <a:lnTo>
                  <a:pt x="1290094" y="6858000"/>
                </a:lnTo>
                <a:lnTo>
                  <a:pt x="0" y="6858000"/>
                </a:lnTo>
                <a:lnTo>
                  <a:pt x="0" y="0"/>
                </a:lnTo>
                <a:close/>
              </a:path>
            </a:pathLst>
          </a:cu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A" dirty="0"/>
          </a:p>
        </p:txBody>
      </p:sp>
      <p:sp>
        <p:nvSpPr>
          <p:cNvPr id="2" name="Título 1">
            <a:extLst>
              <a:ext uri="{FF2B5EF4-FFF2-40B4-BE49-F238E27FC236}">
                <a16:creationId xmlns:a16="http://schemas.microsoft.com/office/drawing/2014/main" id="{35232A52-6555-A705-9645-FF2E532CA94E}"/>
              </a:ext>
            </a:extLst>
          </p:cNvPr>
          <p:cNvSpPr>
            <a:spLocks noGrp="1"/>
          </p:cNvSpPr>
          <p:nvPr>
            <p:ph type="ctrTitle"/>
          </p:nvPr>
        </p:nvSpPr>
        <p:spPr>
          <a:xfrm>
            <a:off x="2187519" y="406400"/>
            <a:ext cx="9144000" cy="2387600"/>
          </a:xfrm>
        </p:spPr>
        <p:txBody>
          <a:bodyPr>
            <a:normAutofit fontScale="90000"/>
          </a:bodyPr>
          <a:lstStyle/>
          <a:p>
            <a:r>
              <a:rPr lang="es-ES" sz="4900" b="0" i="0" dirty="0">
                <a:solidFill>
                  <a:srgbClr val="212529"/>
                </a:solidFill>
                <a:effectLst/>
                <a:latin typeface="Bodoni MT" panose="02070603080606020203" pitchFamily="18" charset="0"/>
              </a:rPr>
              <a:t>¿Cuáles son las características que hacen que un módulo sea considerado "modular" en programación?</a:t>
            </a:r>
            <a:br>
              <a:rPr lang="es-ES" b="0" i="0" dirty="0">
                <a:solidFill>
                  <a:srgbClr val="212529"/>
                </a:solidFill>
                <a:effectLst/>
                <a:latin typeface="-apple-system"/>
              </a:rPr>
            </a:br>
            <a:endParaRPr lang="es-PA" dirty="0"/>
          </a:p>
        </p:txBody>
      </p:sp>
      <p:sp>
        <p:nvSpPr>
          <p:cNvPr id="3" name="Subtítulo 2">
            <a:extLst>
              <a:ext uri="{FF2B5EF4-FFF2-40B4-BE49-F238E27FC236}">
                <a16:creationId xmlns:a16="http://schemas.microsoft.com/office/drawing/2014/main" id="{49B0B336-009F-7983-6E2B-400D53447AD0}"/>
              </a:ext>
            </a:extLst>
          </p:cNvPr>
          <p:cNvSpPr>
            <a:spLocks noGrp="1"/>
          </p:cNvSpPr>
          <p:nvPr>
            <p:ph type="subTitle" idx="1"/>
          </p:nvPr>
        </p:nvSpPr>
        <p:spPr>
          <a:xfrm>
            <a:off x="1926896" y="2477461"/>
            <a:ext cx="5440446" cy="4105877"/>
          </a:xfrm>
        </p:spPr>
        <p:txBody>
          <a:bodyPr>
            <a:normAutofit fontScale="92500" lnSpcReduction="10000"/>
          </a:bodyPr>
          <a:lstStyle/>
          <a:p>
            <a:pPr algn="l"/>
            <a:r>
              <a:rPr lang="es-ES" dirty="0"/>
              <a:t>La programación modular es un enfoque de desarrollo de software que divide un programa en módulos más pequeños e independientes. Cada módulo se enfoca en una funcionalidad específica y puede desarrollarse, probarse y mantenerse de manera individual. Es importante en el desarrollo de software porque promueve la reutilización de código, facilita el mantenimiento y la escalabilidad del software, mejora la legibilidad y la comprensión del código, y permite un desarrollo paralelo y colaborativo más eficiente.</a:t>
            </a:r>
            <a:endParaRPr lang="es-PA" dirty="0"/>
          </a:p>
        </p:txBody>
      </p:sp>
      <p:pic>
        <p:nvPicPr>
          <p:cNvPr id="6" name="Imagen 5">
            <a:extLst>
              <a:ext uri="{FF2B5EF4-FFF2-40B4-BE49-F238E27FC236}">
                <a16:creationId xmlns:a16="http://schemas.microsoft.com/office/drawing/2014/main" id="{DCFD4C38-EC62-064E-D7BB-31EA938E406A}"/>
              </a:ext>
            </a:extLst>
          </p:cNvPr>
          <p:cNvPicPr>
            <a:picLocks noChangeAspect="1"/>
          </p:cNvPicPr>
          <p:nvPr/>
        </p:nvPicPr>
        <p:blipFill rotWithShape="1">
          <a:blip r:embed="rId4">
            <a:extLst>
              <a:ext uri="{28A0092B-C50C-407E-A947-70E740481C1C}">
                <a14:useLocalDpi xmlns:a14="http://schemas.microsoft.com/office/drawing/2010/main" val="0"/>
              </a:ext>
            </a:extLst>
          </a:blip>
          <a:srcRect l="23075" t="2105" r="59565" b="71328"/>
          <a:stretch/>
        </p:blipFill>
        <p:spPr>
          <a:xfrm>
            <a:off x="140339" y="1781339"/>
            <a:ext cx="734758" cy="765808"/>
          </a:xfrm>
          <a:prstGeom prst="rect">
            <a:avLst/>
          </a:prstGeom>
        </p:spPr>
      </p:pic>
      <p:pic>
        <p:nvPicPr>
          <p:cNvPr id="7" name="Imagen 6">
            <a:extLst>
              <a:ext uri="{FF2B5EF4-FFF2-40B4-BE49-F238E27FC236}">
                <a16:creationId xmlns:a16="http://schemas.microsoft.com/office/drawing/2014/main" id="{5DF76561-D26E-1E42-736B-95DE87002383}"/>
              </a:ext>
            </a:extLst>
          </p:cNvPr>
          <p:cNvPicPr>
            <a:picLocks noChangeAspect="1"/>
          </p:cNvPicPr>
          <p:nvPr/>
        </p:nvPicPr>
        <p:blipFill rotWithShape="1">
          <a:blip r:embed="rId4">
            <a:extLst>
              <a:ext uri="{28A0092B-C50C-407E-A947-70E740481C1C}">
                <a14:useLocalDpi xmlns:a14="http://schemas.microsoft.com/office/drawing/2010/main" val="0"/>
              </a:ext>
            </a:extLst>
          </a:blip>
          <a:srcRect l="41390" t="1679" r="41250" b="71754"/>
          <a:stretch/>
        </p:blipFill>
        <p:spPr>
          <a:xfrm>
            <a:off x="109414" y="3977458"/>
            <a:ext cx="734758" cy="765808"/>
          </a:xfrm>
          <a:prstGeom prst="rect">
            <a:avLst/>
          </a:prstGeom>
        </p:spPr>
      </p:pic>
      <p:pic>
        <p:nvPicPr>
          <p:cNvPr id="8" name="Imagen 7">
            <a:extLst>
              <a:ext uri="{FF2B5EF4-FFF2-40B4-BE49-F238E27FC236}">
                <a16:creationId xmlns:a16="http://schemas.microsoft.com/office/drawing/2014/main" id="{196DEAF9-9E8E-64FF-9473-FAC960F69B96}"/>
              </a:ext>
            </a:extLst>
          </p:cNvPr>
          <p:cNvPicPr>
            <a:picLocks noChangeAspect="1"/>
          </p:cNvPicPr>
          <p:nvPr/>
        </p:nvPicPr>
        <p:blipFill rotWithShape="1">
          <a:blip r:embed="rId4">
            <a:extLst>
              <a:ext uri="{28A0092B-C50C-407E-A947-70E740481C1C}">
                <a14:useLocalDpi xmlns:a14="http://schemas.microsoft.com/office/drawing/2010/main" val="0"/>
              </a:ext>
            </a:extLst>
          </a:blip>
          <a:srcRect l="5144" t="70899" r="77496" b="2534"/>
          <a:stretch/>
        </p:blipFill>
        <p:spPr>
          <a:xfrm>
            <a:off x="75872" y="5291232"/>
            <a:ext cx="734758" cy="765808"/>
          </a:xfrm>
          <a:prstGeom prst="rect">
            <a:avLst/>
          </a:prstGeom>
        </p:spPr>
      </p:pic>
      <p:pic>
        <p:nvPicPr>
          <p:cNvPr id="9" name="Imagen 8">
            <a:extLst>
              <a:ext uri="{FF2B5EF4-FFF2-40B4-BE49-F238E27FC236}">
                <a16:creationId xmlns:a16="http://schemas.microsoft.com/office/drawing/2014/main" id="{A0CFC565-D33D-DABF-C1E0-F72452B02076}"/>
              </a:ext>
            </a:extLst>
          </p:cNvPr>
          <p:cNvPicPr>
            <a:picLocks noChangeAspect="1"/>
          </p:cNvPicPr>
          <p:nvPr/>
        </p:nvPicPr>
        <p:blipFill rotWithShape="1">
          <a:blip r:embed="rId4">
            <a:extLst>
              <a:ext uri="{28A0092B-C50C-407E-A947-70E740481C1C}">
                <a14:useLocalDpi xmlns:a14="http://schemas.microsoft.com/office/drawing/2010/main" val="0"/>
              </a:ext>
            </a:extLst>
          </a:blip>
          <a:srcRect l="58388" t="70483" r="22049" b="5901"/>
          <a:stretch/>
        </p:blipFill>
        <p:spPr>
          <a:xfrm>
            <a:off x="86483" y="2862645"/>
            <a:ext cx="828014" cy="680750"/>
          </a:xfrm>
          <a:prstGeom prst="rect">
            <a:avLst/>
          </a:prstGeom>
        </p:spPr>
      </p:pic>
      <p:sp>
        <p:nvSpPr>
          <p:cNvPr id="24" name="Elipse 23">
            <a:extLst>
              <a:ext uri="{FF2B5EF4-FFF2-40B4-BE49-F238E27FC236}">
                <a16:creationId xmlns:a16="http://schemas.microsoft.com/office/drawing/2014/main" id="{2C9B241A-3D15-683C-8FFB-CB23F409B595}"/>
              </a:ext>
            </a:extLst>
          </p:cNvPr>
          <p:cNvSpPr/>
          <p:nvPr/>
        </p:nvSpPr>
        <p:spPr>
          <a:xfrm>
            <a:off x="555336" y="647238"/>
            <a:ext cx="889274" cy="8697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pic>
        <p:nvPicPr>
          <p:cNvPr id="4" name="Imagen 3">
            <a:extLst>
              <a:ext uri="{FF2B5EF4-FFF2-40B4-BE49-F238E27FC236}">
                <a16:creationId xmlns:a16="http://schemas.microsoft.com/office/drawing/2014/main" id="{F625664F-8E8B-F48D-42D0-D4CB91594F64}"/>
              </a:ext>
            </a:extLst>
          </p:cNvPr>
          <p:cNvPicPr>
            <a:picLocks noChangeAspect="1"/>
          </p:cNvPicPr>
          <p:nvPr/>
        </p:nvPicPr>
        <p:blipFill rotWithShape="1">
          <a:blip r:embed="rId4">
            <a:extLst>
              <a:ext uri="{28A0092B-C50C-407E-A947-70E740481C1C}">
                <a14:useLocalDpi xmlns:a14="http://schemas.microsoft.com/office/drawing/2010/main" val="0"/>
              </a:ext>
            </a:extLst>
          </a:blip>
          <a:srcRect l="40913" t="70861" r="41727" b="2572"/>
          <a:stretch/>
        </p:blipFill>
        <p:spPr>
          <a:xfrm>
            <a:off x="605822" y="712229"/>
            <a:ext cx="734758" cy="765808"/>
          </a:xfrm>
          <a:prstGeom prst="rect">
            <a:avLst/>
          </a:prstGeom>
        </p:spPr>
      </p:pic>
      <p:sp>
        <p:nvSpPr>
          <p:cNvPr id="25" name="Rectángulo 24">
            <a:extLst>
              <a:ext uri="{FF2B5EF4-FFF2-40B4-BE49-F238E27FC236}">
                <a16:creationId xmlns:a16="http://schemas.microsoft.com/office/drawing/2014/main" id="{F730C33E-1A75-30FB-45D7-0E4689AAE778}"/>
              </a:ext>
            </a:extLst>
          </p:cNvPr>
          <p:cNvSpPr/>
          <p:nvPr/>
        </p:nvSpPr>
        <p:spPr>
          <a:xfrm>
            <a:off x="-13541" y="1"/>
            <a:ext cx="136495" cy="6761018"/>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A"/>
          </a:p>
        </p:txBody>
      </p:sp>
      <p:sp>
        <p:nvSpPr>
          <p:cNvPr id="27" name="Rectángulo 26">
            <a:extLst>
              <a:ext uri="{FF2B5EF4-FFF2-40B4-BE49-F238E27FC236}">
                <a16:creationId xmlns:a16="http://schemas.microsoft.com/office/drawing/2014/main" id="{63C50FFB-D3AE-5981-38BA-050DF4D8383B}"/>
              </a:ext>
            </a:extLst>
          </p:cNvPr>
          <p:cNvSpPr/>
          <p:nvPr/>
        </p:nvSpPr>
        <p:spPr>
          <a:xfrm>
            <a:off x="0" y="-21395"/>
            <a:ext cx="1277814" cy="45719"/>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A"/>
          </a:p>
        </p:txBody>
      </p:sp>
      <p:sp>
        <p:nvSpPr>
          <p:cNvPr id="30" name="Rectángulo 29">
            <a:extLst>
              <a:ext uri="{FF2B5EF4-FFF2-40B4-BE49-F238E27FC236}">
                <a16:creationId xmlns:a16="http://schemas.microsoft.com/office/drawing/2014/main" id="{FE856F97-AF1C-FC23-3D70-267A491568AD}"/>
              </a:ext>
            </a:extLst>
          </p:cNvPr>
          <p:cNvSpPr/>
          <p:nvPr/>
        </p:nvSpPr>
        <p:spPr>
          <a:xfrm>
            <a:off x="-13541" y="6761017"/>
            <a:ext cx="1291355" cy="1108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11" name="Imagen 10">
            <a:extLst>
              <a:ext uri="{FF2B5EF4-FFF2-40B4-BE49-F238E27FC236}">
                <a16:creationId xmlns:a16="http://schemas.microsoft.com/office/drawing/2014/main" id="{DE57189F-3873-E06E-A25E-465BCE8609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3965" y="2477461"/>
            <a:ext cx="3677554" cy="3812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527740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2A11CA2-70A7-24DA-8465-BD5848E6CBED}"/>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val="0"/>
              </a:ext>
            </a:extLst>
          </a:blip>
          <a:srcRect r="8649" b="14554"/>
          <a:stretch/>
        </p:blipFill>
        <p:spPr>
          <a:xfrm>
            <a:off x="20649" y="-27616"/>
            <a:ext cx="12192000" cy="6858001"/>
          </a:xfrm>
          <a:prstGeom prst="rect">
            <a:avLst/>
          </a:prstGeom>
        </p:spPr>
      </p:pic>
      <p:sp>
        <p:nvSpPr>
          <p:cNvPr id="23" name="Forma libre: forma 22">
            <a:extLst>
              <a:ext uri="{FF2B5EF4-FFF2-40B4-BE49-F238E27FC236}">
                <a16:creationId xmlns:a16="http://schemas.microsoft.com/office/drawing/2014/main" id="{9E098949-F09E-2F0D-7CFD-C924D8E060B9}"/>
              </a:ext>
            </a:extLst>
          </p:cNvPr>
          <p:cNvSpPr/>
          <p:nvPr/>
        </p:nvSpPr>
        <p:spPr>
          <a:xfrm>
            <a:off x="1" y="-1"/>
            <a:ext cx="1327040" cy="6858001"/>
          </a:xfrm>
          <a:custGeom>
            <a:avLst/>
            <a:gdLst>
              <a:gd name="connsiteX0" fmla="*/ 0 w 1290094"/>
              <a:gd name="connsiteY0" fmla="*/ 0 h 6858000"/>
              <a:gd name="connsiteX1" fmla="*/ 1290094 w 1290094"/>
              <a:gd name="connsiteY1" fmla="*/ 0 h 6858000"/>
              <a:gd name="connsiteX2" fmla="*/ 1290094 w 1290094"/>
              <a:gd name="connsiteY2" fmla="*/ 664513 h 6858000"/>
              <a:gd name="connsiteX3" fmla="*/ 7096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064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064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064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317803"/>
              <a:gd name="connsiteY0" fmla="*/ 0 h 6858000"/>
              <a:gd name="connsiteX1" fmla="*/ 1290094 w 1317803"/>
              <a:gd name="connsiteY1" fmla="*/ 0 h 6858000"/>
              <a:gd name="connsiteX2" fmla="*/ 1317803 w 1317803"/>
              <a:gd name="connsiteY2" fmla="*/ 599859 h 6858000"/>
              <a:gd name="connsiteX3" fmla="*/ 506495 w 1317803"/>
              <a:gd name="connsiteY3" fmla="*/ 1088430 h 6858000"/>
              <a:gd name="connsiteX4" fmla="*/ 1290094 w 1317803"/>
              <a:gd name="connsiteY4" fmla="*/ 1512347 h 6858000"/>
              <a:gd name="connsiteX5" fmla="*/ 1290094 w 1317803"/>
              <a:gd name="connsiteY5" fmla="*/ 6858000 h 6858000"/>
              <a:gd name="connsiteX6" fmla="*/ 0 w 1317803"/>
              <a:gd name="connsiteY6" fmla="*/ 6858000 h 6858000"/>
              <a:gd name="connsiteX7" fmla="*/ 0 w 1317803"/>
              <a:gd name="connsiteY7" fmla="*/ 0 h 6858000"/>
              <a:gd name="connsiteX0" fmla="*/ 0 w 1327039"/>
              <a:gd name="connsiteY0" fmla="*/ 0 h 6858000"/>
              <a:gd name="connsiteX1" fmla="*/ 1290094 w 1327039"/>
              <a:gd name="connsiteY1" fmla="*/ 0 h 6858000"/>
              <a:gd name="connsiteX2" fmla="*/ 1317803 w 1327039"/>
              <a:gd name="connsiteY2" fmla="*/ 599859 h 6858000"/>
              <a:gd name="connsiteX3" fmla="*/ 506495 w 1327039"/>
              <a:gd name="connsiteY3" fmla="*/ 1088430 h 6858000"/>
              <a:gd name="connsiteX4" fmla="*/ 1327039 w 1327039"/>
              <a:gd name="connsiteY4" fmla="*/ 1586237 h 6858000"/>
              <a:gd name="connsiteX5" fmla="*/ 1290094 w 1327039"/>
              <a:gd name="connsiteY5" fmla="*/ 6858000 h 6858000"/>
              <a:gd name="connsiteX6" fmla="*/ 0 w 1327039"/>
              <a:gd name="connsiteY6" fmla="*/ 6858000 h 6858000"/>
              <a:gd name="connsiteX7" fmla="*/ 0 w 1327039"/>
              <a:gd name="connsiteY7" fmla="*/ 0 h 6858000"/>
              <a:gd name="connsiteX0" fmla="*/ 0 w 1327039"/>
              <a:gd name="connsiteY0" fmla="*/ 0 h 6858000"/>
              <a:gd name="connsiteX1" fmla="*/ 1290094 w 1327039"/>
              <a:gd name="connsiteY1" fmla="*/ 0 h 6858000"/>
              <a:gd name="connsiteX2" fmla="*/ 1317803 w 1327039"/>
              <a:gd name="connsiteY2" fmla="*/ 599859 h 6858000"/>
              <a:gd name="connsiteX3" fmla="*/ 506495 w 1327039"/>
              <a:gd name="connsiteY3" fmla="*/ 1088430 h 6858000"/>
              <a:gd name="connsiteX4" fmla="*/ 1327039 w 1327039"/>
              <a:gd name="connsiteY4" fmla="*/ 2814673 h 6858000"/>
              <a:gd name="connsiteX5" fmla="*/ 1290094 w 1327039"/>
              <a:gd name="connsiteY5" fmla="*/ 6858000 h 6858000"/>
              <a:gd name="connsiteX6" fmla="*/ 0 w 1327039"/>
              <a:gd name="connsiteY6" fmla="*/ 6858000 h 6858000"/>
              <a:gd name="connsiteX7" fmla="*/ 0 w 1327039"/>
              <a:gd name="connsiteY7" fmla="*/ 0 h 6858000"/>
              <a:gd name="connsiteX0" fmla="*/ 0 w 1327039"/>
              <a:gd name="connsiteY0" fmla="*/ 0 h 6858000"/>
              <a:gd name="connsiteX1" fmla="*/ 1290094 w 1327039"/>
              <a:gd name="connsiteY1" fmla="*/ 0 h 6858000"/>
              <a:gd name="connsiteX2" fmla="*/ 1317803 w 1327039"/>
              <a:gd name="connsiteY2" fmla="*/ 599859 h 6858000"/>
              <a:gd name="connsiteX3" fmla="*/ 543440 w 1327039"/>
              <a:gd name="connsiteY3" fmla="*/ 2178321 h 6858000"/>
              <a:gd name="connsiteX4" fmla="*/ 1327039 w 1327039"/>
              <a:gd name="connsiteY4" fmla="*/ 2814673 h 6858000"/>
              <a:gd name="connsiteX5" fmla="*/ 1290094 w 1327039"/>
              <a:gd name="connsiteY5" fmla="*/ 6858000 h 6858000"/>
              <a:gd name="connsiteX6" fmla="*/ 0 w 1327039"/>
              <a:gd name="connsiteY6" fmla="*/ 6858000 h 6858000"/>
              <a:gd name="connsiteX7" fmla="*/ 0 w 1327039"/>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543440 w 1327040"/>
              <a:gd name="connsiteY3" fmla="*/ 2178321 h 6858000"/>
              <a:gd name="connsiteX4" fmla="*/ 1327039 w 1327040"/>
              <a:gd name="connsiteY4" fmla="*/ 2814673 h 6858000"/>
              <a:gd name="connsiteX5" fmla="*/ 1290094 w 1327040"/>
              <a:gd name="connsiteY5" fmla="*/ 6858000 h 6858000"/>
              <a:gd name="connsiteX6" fmla="*/ 0 w 1327040"/>
              <a:gd name="connsiteY6" fmla="*/ 6858000 h 6858000"/>
              <a:gd name="connsiteX7" fmla="*/ 0 w 1327040"/>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460313 w 1327040"/>
              <a:gd name="connsiteY3" fmla="*/ 2298394 h 6858000"/>
              <a:gd name="connsiteX4" fmla="*/ 1327039 w 1327040"/>
              <a:gd name="connsiteY4" fmla="*/ 2814673 h 6858000"/>
              <a:gd name="connsiteX5" fmla="*/ 1290094 w 1327040"/>
              <a:gd name="connsiteY5" fmla="*/ 6858000 h 6858000"/>
              <a:gd name="connsiteX6" fmla="*/ 0 w 1327040"/>
              <a:gd name="connsiteY6" fmla="*/ 6858000 h 6858000"/>
              <a:gd name="connsiteX7" fmla="*/ 0 w 1327040"/>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460313 w 1327040"/>
              <a:gd name="connsiteY3" fmla="*/ 2298394 h 6858000"/>
              <a:gd name="connsiteX4" fmla="*/ 1327039 w 1327040"/>
              <a:gd name="connsiteY4" fmla="*/ 2814673 h 6858000"/>
              <a:gd name="connsiteX5" fmla="*/ 1290094 w 1327040"/>
              <a:gd name="connsiteY5" fmla="*/ 6858000 h 6858000"/>
              <a:gd name="connsiteX6" fmla="*/ 0 w 1327040"/>
              <a:gd name="connsiteY6" fmla="*/ 6858000 h 6858000"/>
              <a:gd name="connsiteX7" fmla="*/ 0 w 132704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7040" h="6858000">
                <a:moveTo>
                  <a:pt x="0" y="0"/>
                </a:moveTo>
                <a:lnTo>
                  <a:pt x="1290094" y="0"/>
                </a:lnTo>
                <a:lnTo>
                  <a:pt x="1327040" y="1763641"/>
                </a:lnTo>
                <a:cubicBezTo>
                  <a:pt x="899585" y="1701746"/>
                  <a:pt x="444422" y="1769162"/>
                  <a:pt x="460313" y="2298394"/>
                </a:cubicBezTo>
                <a:cubicBezTo>
                  <a:pt x="481367" y="2698318"/>
                  <a:pt x="816456" y="2922748"/>
                  <a:pt x="1327039" y="2814673"/>
                </a:cubicBezTo>
                <a:lnTo>
                  <a:pt x="1290094" y="6858000"/>
                </a:lnTo>
                <a:lnTo>
                  <a:pt x="0" y="6858000"/>
                </a:lnTo>
                <a:lnTo>
                  <a:pt x="0" y="0"/>
                </a:lnTo>
                <a:close/>
              </a:path>
            </a:pathLst>
          </a:cu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A" dirty="0"/>
          </a:p>
        </p:txBody>
      </p:sp>
      <p:sp>
        <p:nvSpPr>
          <p:cNvPr id="2" name="Título 1">
            <a:extLst>
              <a:ext uri="{FF2B5EF4-FFF2-40B4-BE49-F238E27FC236}">
                <a16:creationId xmlns:a16="http://schemas.microsoft.com/office/drawing/2014/main" id="{35232A52-6555-A705-9645-FF2E532CA94E}"/>
              </a:ext>
            </a:extLst>
          </p:cNvPr>
          <p:cNvSpPr>
            <a:spLocks noGrp="1"/>
          </p:cNvSpPr>
          <p:nvPr>
            <p:ph type="ctrTitle"/>
          </p:nvPr>
        </p:nvSpPr>
        <p:spPr>
          <a:xfrm>
            <a:off x="1947885" y="1383192"/>
            <a:ext cx="9144000" cy="757382"/>
          </a:xfrm>
        </p:spPr>
        <p:txBody>
          <a:bodyPr>
            <a:normAutofit fontScale="90000"/>
          </a:bodyPr>
          <a:lstStyle/>
          <a:p>
            <a:r>
              <a:rPr lang="es-ES" sz="3600" b="0" i="0" dirty="0">
                <a:solidFill>
                  <a:srgbClr val="212529"/>
                </a:solidFill>
                <a:effectLst/>
                <a:latin typeface="Bodoni MT" panose="02070603080606020203" pitchFamily="18" charset="0"/>
              </a:rPr>
              <a:t>¿Cuáles son los beneficios de utilizar la programación modular en comparación con un enfoque monolítico?</a:t>
            </a:r>
            <a:br>
              <a:rPr lang="es-ES" b="0" i="0" dirty="0">
                <a:solidFill>
                  <a:srgbClr val="212529"/>
                </a:solidFill>
                <a:effectLst/>
                <a:latin typeface="-apple-system"/>
              </a:rPr>
            </a:br>
            <a:endParaRPr lang="es-PA" dirty="0"/>
          </a:p>
        </p:txBody>
      </p:sp>
      <p:sp>
        <p:nvSpPr>
          <p:cNvPr id="3" name="Subtítulo 2">
            <a:extLst>
              <a:ext uri="{FF2B5EF4-FFF2-40B4-BE49-F238E27FC236}">
                <a16:creationId xmlns:a16="http://schemas.microsoft.com/office/drawing/2014/main" id="{49B0B336-009F-7983-6E2B-400D53447AD0}"/>
              </a:ext>
            </a:extLst>
          </p:cNvPr>
          <p:cNvSpPr>
            <a:spLocks noGrp="1"/>
          </p:cNvSpPr>
          <p:nvPr>
            <p:ph type="subTitle" idx="1"/>
          </p:nvPr>
        </p:nvSpPr>
        <p:spPr>
          <a:xfrm>
            <a:off x="1648261" y="1383192"/>
            <a:ext cx="10132291" cy="5578764"/>
          </a:xfrm>
        </p:spPr>
        <p:txBody>
          <a:bodyPr>
            <a:normAutofit/>
          </a:bodyPr>
          <a:lstStyle/>
          <a:p>
            <a:pPr algn="just"/>
            <a:r>
              <a:rPr lang="es-ES" sz="1800" b="1" u="sng" dirty="0"/>
              <a:t>La programación modular ofrece varios beneficios en comparación con un enfoque monolítico. Estos incluyen:</a:t>
            </a:r>
          </a:p>
          <a:p>
            <a:pPr algn="just"/>
            <a:endParaRPr lang="es-ES" sz="1800" dirty="0"/>
          </a:p>
          <a:p>
            <a:pPr marL="285750" indent="-285750" algn="just">
              <a:buFont typeface="Arial" panose="020B0604020202020204" pitchFamily="34" charset="0"/>
              <a:buChar char="•"/>
            </a:pPr>
            <a:r>
              <a:rPr lang="es-ES" sz="1800" dirty="0"/>
              <a:t>Reutilización de código: Los módulos pueden ser reutilizados en diferentes proyectos, lo que ahorra tiempo y esfuerzo en el desarrollo.</a:t>
            </a:r>
          </a:p>
          <a:p>
            <a:pPr marL="285750" indent="-285750" algn="just">
              <a:buFont typeface="Arial" panose="020B0604020202020204" pitchFamily="34" charset="0"/>
              <a:buChar char="•"/>
            </a:pPr>
            <a:r>
              <a:rPr lang="es-ES" sz="1800" dirty="0"/>
              <a:t>Mantenibilidad: Los cambios y correcciones se pueden realizar de manera más sencilla en módulos individuales sin afectar a todo el programa.</a:t>
            </a:r>
          </a:p>
          <a:p>
            <a:pPr marL="285750" indent="-285750" algn="just">
              <a:buFont typeface="Arial" panose="020B0604020202020204" pitchFamily="34" charset="0"/>
              <a:buChar char="•"/>
            </a:pPr>
            <a:r>
              <a:rPr lang="es-ES" sz="1800" dirty="0"/>
              <a:t>Legibilidad y comprensión: Los módulos más pequeños y enfocados son más fáciles de entender, lo que facilita la colaboración y la depuración del código.</a:t>
            </a:r>
          </a:p>
          <a:p>
            <a:pPr marL="285750" indent="-285750" algn="just">
              <a:buFont typeface="Arial" panose="020B0604020202020204" pitchFamily="34" charset="0"/>
              <a:buChar char="•"/>
            </a:pPr>
            <a:r>
              <a:rPr lang="es-ES" sz="1800" dirty="0"/>
              <a:t>Desarrollo paralelo: Diferentes equipos pueden trabajar simultáneamente en módulos separados, lo que acelera el proceso de desarrollo.</a:t>
            </a:r>
          </a:p>
          <a:p>
            <a:pPr marL="285750" indent="-285750" algn="just">
              <a:buFont typeface="Arial" panose="020B0604020202020204" pitchFamily="34" charset="0"/>
              <a:buChar char="•"/>
            </a:pPr>
            <a:r>
              <a:rPr lang="es-ES" sz="1800" dirty="0"/>
              <a:t>Escalabilidad: Los módulos se pueden agregar o modificar fácilmente para adaptarse a requisitos cambiantes sin afectar a todo el sistema.</a:t>
            </a:r>
          </a:p>
        </p:txBody>
      </p:sp>
      <p:pic>
        <p:nvPicPr>
          <p:cNvPr id="7" name="Imagen 6">
            <a:extLst>
              <a:ext uri="{FF2B5EF4-FFF2-40B4-BE49-F238E27FC236}">
                <a16:creationId xmlns:a16="http://schemas.microsoft.com/office/drawing/2014/main" id="{5DF76561-D26E-1E42-736B-95DE87002383}"/>
              </a:ext>
            </a:extLst>
          </p:cNvPr>
          <p:cNvPicPr>
            <a:picLocks noChangeAspect="1"/>
          </p:cNvPicPr>
          <p:nvPr/>
        </p:nvPicPr>
        <p:blipFill rotWithShape="1">
          <a:blip r:embed="rId4">
            <a:extLst>
              <a:ext uri="{28A0092B-C50C-407E-A947-70E740481C1C}">
                <a14:useLocalDpi xmlns:a14="http://schemas.microsoft.com/office/drawing/2010/main" val="0"/>
              </a:ext>
            </a:extLst>
          </a:blip>
          <a:srcRect l="41390" t="1679" r="41250" b="71754"/>
          <a:stretch/>
        </p:blipFill>
        <p:spPr>
          <a:xfrm>
            <a:off x="109414" y="3977458"/>
            <a:ext cx="734758" cy="765808"/>
          </a:xfrm>
          <a:prstGeom prst="rect">
            <a:avLst/>
          </a:prstGeom>
        </p:spPr>
      </p:pic>
      <p:pic>
        <p:nvPicPr>
          <p:cNvPr id="8" name="Imagen 7">
            <a:extLst>
              <a:ext uri="{FF2B5EF4-FFF2-40B4-BE49-F238E27FC236}">
                <a16:creationId xmlns:a16="http://schemas.microsoft.com/office/drawing/2014/main" id="{196DEAF9-9E8E-64FF-9473-FAC960F69B96}"/>
              </a:ext>
            </a:extLst>
          </p:cNvPr>
          <p:cNvPicPr>
            <a:picLocks noChangeAspect="1"/>
          </p:cNvPicPr>
          <p:nvPr/>
        </p:nvPicPr>
        <p:blipFill rotWithShape="1">
          <a:blip r:embed="rId4">
            <a:extLst>
              <a:ext uri="{28A0092B-C50C-407E-A947-70E740481C1C}">
                <a14:useLocalDpi xmlns:a14="http://schemas.microsoft.com/office/drawing/2010/main" val="0"/>
              </a:ext>
            </a:extLst>
          </a:blip>
          <a:srcRect l="5144" t="70899" r="77496" b="2534"/>
          <a:stretch/>
        </p:blipFill>
        <p:spPr>
          <a:xfrm>
            <a:off x="75872" y="5291232"/>
            <a:ext cx="734758" cy="765808"/>
          </a:xfrm>
          <a:prstGeom prst="rect">
            <a:avLst/>
          </a:prstGeom>
        </p:spPr>
      </p:pic>
      <p:pic>
        <p:nvPicPr>
          <p:cNvPr id="9" name="Imagen 8">
            <a:extLst>
              <a:ext uri="{FF2B5EF4-FFF2-40B4-BE49-F238E27FC236}">
                <a16:creationId xmlns:a16="http://schemas.microsoft.com/office/drawing/2014/main" id="{A0CFC565-D33D-DABF-C1E0-F72452B02076}"/>
              </a:ext>
            </a:extLst>
          </p:cNvPr>
          <p:cNvPicPr>
            <a:picLocks noChangeAspect="1"/>
          </p:cNvPicPr>
          <p:nvPr/>
        </p:nvPicPr>
        <p:blipFill rotWithShape="1">
          <a:blip r:embed="rId4">
            <a:extLst>
              <a:ext uri="{28A0092B-C50C-407E-A947-70E740481C1C}">
                <a14:useLocalDpi xmlns:a14="http://schemas.microsoft.com/office/drawing/2010/main" val="0"/>
              </a:ext>
            </a:extLst>
          </a:blip>
          <a:srcRect l="58388" t="70483" r="22049" b="5901"/>
          <a:stretch/>
        </p:blipFill>
        <p:spPr>
          <a:xfrm>
            <a:off x="86483" y="2862645"/>
            <a:ext cx="828014" cy="680750"/>
          </a:xfrm>
          <a:prstGeom prst="rect">
            <a:avLst/>
          </a:prstGeom>
        </p:spPr>
      </p:pic>
      <p:sp>
        <p:nvSpPr>
          <p:cNvPr id="24" name="Elipse 23">
            <a:extLst>
              <a:ext uri="{FF2B5EF4-FFF2-40B4-BE49-F238E27FC236}">
                <a16:creationId xmlns:a16="http://schemas.microsoft.com/office/drawing/2014/main" id="{2C9B241A-3D15-683C-8FFB-CB23F409B595}"/>
              </a:ext>
            </a:extLst>
          </p:cNvPr>
          <p:cNvSpPr/>
          <p:nvPr/>
        </p:nvSpPr>
        <p:spPr>
          <a:xfrm>
            <a:off x="566410" y="1862724"/>
            <a:ext cx="869041" cy="86976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solidFill>
                <a:srgbClr val="FF0000"/>
              </a:solidFill>
            </a:endParaRPr>
          </a:p>
        </p:txBody>
      </p:sp>
      <p:pic>
        <p:nvPicPr>
          <p:cNvPr id="4" name="Imagen 3">
            <a:extLst>
              <a:ext uri="{FF2B5EF4-FFF2-40B4-BE49-F238E27FC236}">
                <a16:creationId xmlns:a16="http://schemas.microsoft.com/office/drawing/2014/main" id="{F625664F-8E8B-F48D-42D0-D4CB91594F64}"/>
              </a:ext>
            </a:extLst>
          </p:cNvPr>
          <p:cNvPicPr>
            <a:picLocks noChangeAspect="1"/>
          </p:cNvPicPr>
          <p:nvPr/>
        </p:nvPicPr>
        <p:blipFill rotWithShape="1">
          <a:blip r:embed="rId4">
            <a:extLst>
              <a:ext uri="{28A0092B-C50C-407E-A947-70E740481C1C}">
                <a14:useLocalDpi xmlns:a14="http://schemas.microsoft.com/office/drawing/2010/main" val="0"/>
              </a:ext>
            </a:extLst>
          </a:blip>
          <a:srcRect l="40913" t="70861" r="41727" b="2572"/>
          <a:stretch/>
        </p:blipFill>
        <p:spPr>
          <a:xfrm>
            <a:off x="75872" y="489295"/>
            <a:ext cx="734758" cy="765808"/>
          </a:xfrm>
          <a:prstGeom prst="rect">
            <a:avLst/>
          </a:prstGeom>
        </p:spPr>
      </p:pic>
      <p:pic>
        <p:nvPicPr>
          <p:cNvPr id="6" name="Imagen 5">
            <a:extLst>
              <a:ext uri="{FF2B5EF4-FFF2-40B4-BE49-F238E27FC236}">
                <a16:creationId xmlns:a16="http://schemas.microsoft.com/office/drawing/2014/main" id="{DCFD4C38-EC62-064E-D7BB-31EA938E406A}"/>
              </a:ext>
            </a:extLst>
          </p:cNvPr>
          <p:cNvPicPr>
            <a:picLocks noChangeAspect="1"/>
          </p:cNvPicPr>
          <p:nvPr/>
        </p:nvPicPr>
        <p:blipFill rotWithShape="1">
          <a:blip r:embed="rId4">
            <a:extLst>
              <a:ext uri="{28A0092B-C50C-407E-A947-70E740481C1C}">
                <a14:useLocalDpi xmlns:a14="http://schemas.microsoft.com/office/drawing/2010/main" val="0"/>
              </a:ext>
            </a:extLst>
          </a:blip>
          <a:srcRect l="23075" t="2105" r="59565" b="71328"/>
          <a:stretch/>
        </p:blipFill>
        <p:spPr>
          <a:xfrm>
            <a:off x="646488" y="1931775"/>
            <a:ext cx="734758" cy="765808"/>
          </a:xfrm>
          <a:prstGeom prst="rect">
            <a:avLst/>
          </a:prstGeom>
        </p:spPr>
      </p:pic>
      <p:sp>
        <p:nvSpPr>
          <p:cNvPr id="11" name="Rectángulo 10">
            <a:extLst>
              <a:ext uri="{FF2B5EF4-FFF2-40B4-BE49-F238E27FC236}">
                <a16:creationId xmlns:a16="http://schemas.microsoft.com/office/drawing/2014/main" id="{DBE5CE33-BA4B-922E-6321-C5405515B23A}"/>
              </a:ext>
            </a:extLst>
          </p:cNvPr>
          <p:cNvSpPr/>
          <p:nvPr/>
        </p:nvSpPr>
        <p:spPr>
          <a:xfrm>
            <a:off x="-55437" y="-27616"/>
            <a:ext cx="1327040" cy="55232"/>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A"/>
          </a:p>
        </p:txBody>
      </p:sp>
      <p:sp>
        <p:nvSpPr>
          <p:cNvPr id="12" name="Rectángulo 11">
            <a:extLst>
              <a:ext uri="{FF2B5EF4-FFF2-40B4-BE49-F238E27FC236}">
                <a16:creationId xmlns:a16="http://schemas.microsoft.com/office/drawing/2014/main" id="{35CC47DA-7C51-41AF-C8F7-C2B269BA1D4A}"/>
              </a:ext>
            </a:extLst>
          </p:cNvPr>
          <p:cNvSpPr/>
          <p:nvPr/>
        </p:nvSpPr>
        <p:spPr>
          <a:xfrm>
            <a:off x="-12677" y="-58671"/>
            <a:ext cx="66653" cy="6858001"/>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A"/>
          </a:p>
        </p:txBody>
      </p:sp>
      <p:sp>
        <p:nvSpPr>
          <p:cNvPr id="13" name="Rectángulo 12">
            <a:extLst>
              <a:ext uri="{FF2B5EF4-FFF2-40B4-BE49-F238E27FC236}">
                <a16:creationId xmlns:a16="http://schemas.microsoft.com/office/drawing/2014/main" id="{B7A084E6-5B81-6E97-C8AC-D15698B577C8}"/>
              </a:ext>
            </a:extLst>
          </p:cNvPr>
          <p:cNvSpPr/>
          <p:nvPr/>
        </p:nvSpPr>
        <p:spPr>
          <a:xfrm>
            <a:off x="-12678" y="6705601"/>
            <a:ext cx="1284281" cy="152400"/>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8050765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2A11CA2-70A7-24DA-8465-BD5848E6CBED}"/>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val="0"/>
              </a:ext>
            </a:extLst>
          </a:blip>
          <a:srcRect r="8649" b="14554"/>
          <a:stretch/>
        </p:blipFill>
        <p:spPr>
          <a:xfrm>
            <a:off x="0" y="-1"/>
            <a:ext cx="12192000" cy="6858001"/>
          </a:xfrm>
          <a:prstGeom prst="rect">
            <a:avLst/>
          </a:prstGeom>
        </p:spPr>
      </p:pic>
      <p:sp>
        <p:nvSpPr>
          <p:cNvPr id="23" name="Forma libre: forma 22">
            <a:extLst>
              <a:ext uri="{FF2B5EF4-FFF2-40B4-BE49-F238E27FC236}">
                <a16:creationId xmlns:a16="http://schemas.microsoft.com/office/drawing/2014/main" id="{9E098949-F09E-2F0D-7CFD-C924D8E060B9}"/>
              </a:ext>
            </a:extLst>
          </p:cNvPr>
          <p:cNvSpPr/>
          <p:nvPr/>
        </p:nvSpPr>
        <p:spPr>
          <a:xfrm>
            <a:off x="49643" y="-152400"/>
            <a:ext cx="1317803" cy="6858000"/>
          </a:xfrm>
          <a:custGeom>
            <a:avLst/>
            <a:gdLst>
              <a:gd name="connsiteX0" fmla="*/ 0 w 1290094"/>
              <a:gd name="connsiteY0" fmla="*/ 0 h 6858000"/>
              <a:gd name="connsiteX1" fmla="*/ 1290094 w 1290094"/>
              <a:gd name="connsiteY1" fmla="*/ 0 h 6858000"/>
              <a:gd name="connsiteX2" fmla="*/ 1290094 w 1290094"/>
              <a:gd name="connsiteY2" fmla="*/ 664513 h 6858000"/>
              <a:gd name="connsiteX3" fmla="*/ 7096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064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064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064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317803"/>
              <a:gd name="connsiteY0" fmla="*/ 0 h 6858000"/>
              <a:gd name="connsiteX1" fmla="*/ 1290094 w 1317803"/>
              <a:gd name="connsiteY1" fmla="*/ 0 h 6858000"/>
              <a:gd name="connsiteX2" fmla="*/ 1317803 w 1317803"/>
              <a:gd name="connsiteY2" fmla="*/ 599859 h 6858000"/>
              <a:gd name="connsiteX3" fmla="*/ 506495 w 1317803"/>
              <a:gd name="connsiteY3" fmla="*/ 1088430 h 6858000"/>
              <a:gd name="connsiteX4" fmla="*/ 1290094 w 1317803"/>
              <a:gd name="connsiteY4" fmla="*/ 1512347 h 6858000"/>
              <a:gd name="connsiteX5" fmla="*/ 1290094 w 1317803"/>
              <a:gd name="connsiteY5" fmla="*/ 6858000 h 6858000"/>
              <a:gd name="connsiteX6" fmla="*/ 0 w 1317803"/>
              <a:gd name="connsiteY6" fmla="*/ 6858000 h 6858000"/>
              <a:gd name="connsiteX7" fmla="*/ 0 w 1317803"/>
              <a:gd name="connsiteY7" fmla="*/ 0 h 6858000"/>
              <a:gd name="connsiteX0" fmla="*/ 0 w 1327039"/>
              <a:gd name="connsiteY0" fmla="*/ 0 h 6858000"/>
              <a:gd name="connsiteX1" fmla="*/ 1290094 w 1327039"/>
              <a:gd name="connsiteY1" fmla="*/ 0 h 6858000"/>
              <a:gd name="connsiteX2" fmla="*/ 1317803 w 1327039"/>
              <a:gd name="connsiteY2" fmla="*/ 599859 h 6858000"/>
              <a:gd name="connsiteX3" fmla="*/ 506495 w 1327039"/>
              <a:gd name="connsiteY3" fmla="*/ 1088430 h 6858000"/>
              <a:gd name="connsiteX4" fmla="*/ 1327039 w 1327039"/>
              <a:gd name="connsiteY4" fmla="*/ 1586237 h 6858000"/>
              <a:gd name="connsiteX5" fmla="*/ 1290094 w 1327039"/>
              <a:gd name="connsiteY5" fmla="*/ 6858000 h 6858000"/>
              <a:gd name="connsiteX6" fmla="*/ 0 w 1327039"/>
              <a:gd name="connsiteY6" fmla="*/ 6858000 h 6858000"/>
              <a:gd name="connsiteX7" fmla="*/ 0 w 1327039"/>
              <a:gd name="connsiteY7" fmla="*/ 0 h 6858000"/>
              <a:gd name="connsiteX0" fmla="*/ 0 w 1327039"/>
              <a:gd name="connsiteY0" fmla="*/ 0 h 6858000"/>
              <a:gd name="connsiteX1" fmla="*/ 1290094 w 1327039"/>
              <a:gd name="connsiteY1" fmla="*/ 0 h 6858000"/>
              <a:gd name="connsiteX2" fmla="*/ 1317803 w 1327039"/>
              <a:gd name="connsiteY2" fmla="*/ 599859 h 6858000"/>
              <a:gd name="connsiteX3" fmla="*/ 506495 w 1327039"/>
              <a:gd name="connsiteY3" fmla="*/ 1088430 h 6858000"/>
              <a:gd name="connsiteX4" fmla="*/ 1327039 w 1327039"/>
              <a:gd name="connsiteY4" fmla="*/ 2814673 h 6858000"/>
              <a:gd name="connsiteX5" fmla="*/ 1290094 w 1327039"/>
              <a:gd name="connsiteY5" fmla="*/ 6858000 h 6858000"/>
              <a:gd name="connsiteX6" fmla="*/ 0 w 1327039"/>
              <a:gd name="connsiteY6" fmla="*/ 6858000 h 6858000"/>
              <a:gd name="connsiteX7" fmla="*/ 0 w 1327039"/>
              <a:gd name="connsiteY7" fmla="*/ 0 h 6858000"/>
              <a:gd name="connsiteX0" fmla="*/ 0 w 1327039"/>
              <a:gd name="connsiteY0" fmla="*/ 0 h 6858000"/>
              <a:gd name="connsiteX1" fmla="*/ 1290094 w 1327039"/>
              <a:gd name="connsiteY1" fmla="*/ 0 h 6858000"/>
              <a:gd name="connsiteX2" fmla="*/ 1317803 w 1327039"/>
              <a:gd name="connsiteY2" fmla="*/ 599859 h 6858000"/>
              <a:gd name="connsiteX3" fmla="*/ 543440 w 1327039"/>
              <a:gd name="connsiteY3" fmla="*/ 2178321 h 6858000"/>
              <a:gd name="connsiteX4" fmla="*/ 1327039 w 1327039"/>
              <a:gd name="connsiteY4" fmla="*/ 2814673 h 6858000"/>
              <a:gd name="connsiteX5" fmla="*/ 1290094 w 1327039"/>
              <a:gd name="connsiteY5" fmla="*/ 6858000 h 6858000"/>
              <a:gd name="connsiteX6" fmla="*/ 0 w 1327039"/>
              <a:gd name="connsiteY6" fmla="*/ 6858000 h 6858000"/>
              <a:gd name="connsiteX7" fmla="*/ 0 w 1327039"/>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543440 w 1327040"/>
              <a:gd name="connsiteY3" fmla="*/ 2178321 h 6858000"/>
              <a:gd name="connsiteX4" fmla="*/ 1327039 w 1327040"/>
              <a:gd name="connsiteY4" fmla="*/ 2814673 h 6858000"/>
              <a:gd name="connsiteX5" fmla="*/ 1290094 w 1327040"/>
              <a:gd name="connsiteY5" fmla="*/ 6858000 h 6858000"/>
              <a:gd name="connsiteX6" fmla="*/ 0 w 1327040"/>
              <a:gd name="connsiteY6" fmla="*/ 6858000 h 6858000"/>
              <a:gd name="connsiteX7" fmla="*/ 0 w 1327040"/>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460313 w 1327040"/>
              <a:gd name="connsiteY3" fmla="*/ 2298394 h 6858000"/>
              <a:gd name="connsiteX4" fmla="*/ 1327039 w 1327040"/>
              <a:gd name="connsiteY4" fmla="*/ 2814673 h 6858000"/>
              <a:gd name="connsiteX5" fmla="*/ 1290094 w 1327040"/>
              <a:gd name="connsiteY5" fmla="*/ 6858000 h 6858000"/>
              <a:gd name="connsiteX6" fmla="*/ 0 w 1327040"/>
              <a:gd name="connsiteY6" fmla="*/ 6858000 h 6858000"/>
              <a:gd name="connsiteX7" fmla="*/ 0 w 1327040"/>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460313 w 1327040"/>
              <a:gd name="connsiteY3" fmla="*/ 2298394 h 6858000"/>
              <a:gd name="connsiteX4" fmla="*/ 1327039 w 1327040"/>
              <a:gd name="connsiteY4" fmla="*/ 2814673 h 6858000"/>
              <a:gd name="connsiteX5" fmla="*/ 1290094 w 1327040"/>
              <a:gd name="connsiteY5" fmla="*/ 6858000 h 6858000"/>
              <a:gd name="connsiteX6" fmla="*/ 0 w 1327040"/>
              <a:gd name="connsiteY6" fmla="*/ 6858000 h 6858000"/>
              <a:gd name="connsiteX7" fmla="*/ 0 w 1327040"/>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460313 w 1327040"/>
              <a:gd name="connsiteY3" fmla="*/ 2298394 h 6858000"/>
              <a:gd name="connsiteX4" fmla="*/ 1317802 w 1327040"/>
              <a:gd name="connsiteY4" fmla="*/ 3849146 h 6858000"/>
              <a:gd name="connsiteX5" fmla="*/ 1290094 w 1327040"/>
              <a:gd name="connsiteY5" fmla="*/ 6858000 h 6858000"/>
              <a:gd name="connsiteX6" fmla="*/ 0 w 1327040"/>
              <a:gd name="connsiteY6" fmla="*/ 6858000 h 6858000"/>
              <a:gd name="connsiteX7" fmla="*/ 0 w 1327040"/>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349477 w 1327040"/>
              <a:gd name="connsiteY3" fmla="*/ 3305158 h 6858000"/>
              <a:gd name="connsiteX4" fmla="*/ 1317802 w 1327040"/>
              <a:gd name="connsiteY4" fmla="*/ 3849146 h 6858000"/>
              <a:gd name="connsiteX5" fmla="*/ 1290094 w 1327040"/>
              <a:gd name="connsiteY5" fmla="*/ 6858000 h 6858000"/>
              <a:gd name="connsiteX6" fmla="*/ 0 w 1327040"/>
              <a:gd name="connsiteY6" fmla="*/ 6858000 h 6858000"/>
              <a:gd name="connsiteX7" fmla="*/ 0 w 1327040"/>
              <a:gd name="connsiteY7" fmla="*/ 0 h 6858000"/>
              <a:gd name="connsiteX0" fmla="*/ 0 w 1345513"/>
              <a:gd name="connsiteY0" fmla="*/ 0 h 6858000"/>
              <a:gd name="connsiteX1" fmla="*/ 1290094 w 1345513"/>
              <a:gd name="connsiteY1" fmla="*/ 0 h 6858000"/>
              <a:gd name="connsiteX2" fmla="*/ 1345513 w 1345513"/>
              <a:gd name="connsiteY2" fmla="*/ 2890478 h 6858000"/>
              <a:gd name="connsiteX3" fmla="*/ 349477 w 1345513"/>
              <a:gd name="connsiteY3" fmla="*/ 3305158 h 6858000"/>
              <a:gd name="connsiteX4" fmla="*/ 1317802 w 1345513"/>
              <a:gd name="connsiteY4" fmla="*/ 38491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890478 h 6858000"/>
              <a:gd name="connsiteX3" fmla="*/ 331004 w 1345513"/>
              <a:gd name="connsiteY3" fmla="*/ 3360577 h 6858000"/>
              <a:gd name="connsiteX4" fmla="*/ 1317802 w 1345513"/>
              <a:gd name="connsiteY4" fmla="*/ 38491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890478 h 6858000"/>
              <a:gd name="connsiteX3" fmla="*/ 497258 w 1345513"/>
              <a:gd name="connsiteY3" fmla="*/ 3342106 h 6858000"/>
              <a:gd name="connsiteX4" fmla="*/ 1317802 w 1345513"/>
              <a:gd name="connsiteY4" fmla="*/ 38491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687279 h 6858000"/>
              <a:gd name="connsiteX3" fmla="*/ 497258 w 1345513"/>
              <a:gd name="connsiteY3" fmla="*/ 3342106 h 6858000"/>
              <a:gd name="connsiteX4" fmla="*/ 1317802 w 1345513"/>
              <a:gd name="connsiteY4" fmla="*/ 38491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687279 h 6858000"/>
              <a:gd name="connsiteX3" fmla="*/ 497258 w 1345513"/>
              <a:gd name="connsiteY3" fmla="*/ 3342106 h 6858000"/>
              <a:gd name="connsiteX4" fmla="*/ 1317802 w 1345513"/>
              <a:gd name="connsiteY4" fmla="*/ 38491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687279 h 6858000"/>
              <a:gd name="connsiteX3" fmla="*/ 497258 w 1345513"/>
              <a:gd name="connsiteY3" fmla="*/ 3342106 h 6858000"/>
              <a:gd name="connsiteX4" fmla="*/ 1345511 w 1345513"/>
              <a:gd name="connsiteY4" fmla="*/ 39507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687279 h 6858000"/>
              <a:gd name="connsiteX3" fmla="*/ 497258 w 1345513"/>
              <a:gd name="connsiteY3" fmla="*/ 3314398 h 6858000"/>
              <a:gd name="connsiteX4" fmla="*/ 1345511 w 1345513"/>
              <a:gd name="connsiteY4" fmla="*/ 3950746 h 6858000"/>
              <a:gd name="connsiteX5" fmla="*/ 1290094 w 1345513"/>
              <a:gd name="connsiteY5" fmla="*/ 6858000 h 6858000"/>
              <a:gd name="connsiteX6" fmla="*/ 0 w 1345513"/>
              <a:gd name="connsiteY6" fmla="*/ 6858000 h 6858000"/>
              <a:gd name="connsiteX7" fmla="*/ 0 w 1345513"/>
              <a:gd name="connsiteY7" fmla="*/ 0 h 6858000"/>
              <a:gd name="connsiteX0" fmla="*/ 0 w 1382457"/>
              <a:gd name="connsiteY0" fmla="*/ 0 h 6858000"/>
              <a:gd name="connsiteX1" fmla="*/ 1290094 w 1382457"/>
              <a:gd name="connsiteY1" fmla="*/ 0 h 6858000"/>
              <a:gd name="connsiteX2" fmla="*/ 1345513 w 1382457"/>
              <a:gd name="connsiteY2" fmla="*/ 2687279 h 6858000"/>
              <a:gd name="connsiteX3" fmla="*/ 497258 w 1382457"/>
              <a:gd name="connsiteY3" fmla="*/ 3314398 h 6858000"/>
              <a:gd name="connsiteX4" fmla="*/ 1382457 w 1382457"/>
              <a:gd name="connsiteY4" fmla="*/ 4006164 h 6858000"/>
              <a:gd name="connsiteX5" fmla="*/ 1290094 w 1382457"/>
              <a:gd name="connsiteY5" fmla="*/ 6858000 h 6858000"/>
              <a:gd name="connsiteX6" fmla="*/ 0 w 1382457"/>
              <a:gd name="connsiteY6" fmla="*/ 6858000 h 6858000"/>
              <a:gd name="connsiteX7" fmla="*/ 0 w 1382457"/>
              <a:gd name="connsiteY7" fmla="*/ 0 h 6858000"/>
              <a:gd name="connsiteX0" fmla="*/ 0 w 1382457"/>
              <a:gd name="connsiteY0" fmla="*/ 0 h 6858000"/>
              <a:gd name="connsiteX1" fmla="*/ 1290094 w 1382457"/>
              <a:gd name="connsiteY1" fmla="*/ 0 h 6858000"/>
              <a:gd name="connsiteX2" fmla="*/ 1345513 w 1382457"/>
              <a:gd name="connsiteY2" fmla="*/ 2687279 h 6858000"/>
              <a:gd name="connsiteX3" fmla="*/ 488021 w 1382457"/>
              <a:gd name="connsiteY3" fmla="*/ 3351344 h 6858000"/>
              <a:gd name="connsiteX4" fmla="*/ 1382457 w 1382457"/>
              <a:gd name="connsiteY4" fmla="*/ 4006164 h 6858000"/>
              <a:gd name="connsiteX5" fmla="*/ 1290094 w 1382457"/>
              <a:gd name="connsiteY5" fmla="*/ 6858000 h 6858000"/>
              <a:gd name="connsiteX6" fmla="*/ 0 w 1382457"/>
              <a:gd name="connsiteY6" fmla="*/ 6858000 h 6858000"/>
              <a:gd name="connsiteX7" fmla="*/ 0 w 1382457"/>
              <a:gd name="connsiteY7" fmla="*/ 0 h 6858000"/>
              <a:gd name="connsiteX0" fmla="*/ 0 w 1382457"/>
              <a:gd name="connsiteY0" fmla="*/ 0 h 6858000"/>
              <a:gd name="connsiteX1" fmla="*/ 1290094 w 1382457"/>
              <a:gd name="connsiteY1" fmla="*/ 0 h 6858000"/>
              <a:gd name="connsiteX2" fmla="*/ 1280858 w 1382457"/>
              <a:gd name="connsiteY2" fmla="*/ 2816589 h 6858000"/>
              <a:gd name="connsiteX3" fmla="*/ 488021 w 1382457"/>
              <a:gd name="connsiteY3" fmla="*/ 3351344 h 6858000"/>
              <a:gd name="connsiteX4" fmla="*/ 1382457 w 1382457"/>
              <a:gd name="connsiteY4" fmla="*/ 4006164 h 6858000"/>
              <a:gd name="connsiteX5" fmla="*/ 1290094 w 1382457"/>
              <a:gd name="connsiteY5" fmla="*/ 6858000 h 6858000"/>
              <a:gd name="connsiteX6" fmla="*/ 0 w 1382457"/>
              <a:gd name="connsiteY6" fmla="*/ 6858000 h 6858000"/>
              <a:gd name="connsiteX7" fmla="*/ 0 w 1382457"/>
              <a:gd name="connsiteY7" fmla="*/ 0 h 6858000"/>
              <a:gd name="connsiteX0" fmla="*/ 0 w 1317803"/>
              <a:gd name="connsiteY0" fmla="*/ 0 h 6858000"/>
              <a:gd name="connsiteX1" fmla="*/ 1290094 w 1317803"/>
              <a:gd name="connsiteY1" fmla="*/ 0 h 6858000"/>
              <a:gd name="connsiteX2" fmla="*/ 1280858 w 1317803"/>
              <a:gd name="connsiteY2" fmla="*/ 2816589 h 6858000"/>
              <a:gd name="connsiteX3" fmla="*/ 488021 w 1317803"/>
              <a:gd name="connsiteY3" fmla="*/ 3351344 h 6858000"/>
              <a:gd name="connsiteX4" fmla="*/ 1317803 w 1317803"/>
              <a:gd name="connsiteY4" fmla="*/ 3959982 h 6858000"/>
              <a:gd name="connsiteX5" fmla="*/ 1290094 w 1317803"/>
              <a:gd name="connsiteY5" fmla="*/ 6858000 h 6858000"/>
              <a:gd name="connsiteX6" fmla="*/ 0 w 1317803"/>
              <a:gd name="connsiteY6" fmla="*/ 6858000 h 6858000"/>
              <a:gd name="connsiteX7" fmla="*/ 0 w 1317803"/>
              <a:gd name="connsiteY7" fmla="*/ 0 h 6858000"/>
              <a:gd name="connsiteX0" fmla="*/ 0 w 1317803"/>
              <a:gd name="connsiteY0" fmla="*/ 0 h 6858000"/>
              <a:gd name="connsiteX1" fmla="*/ 1290094 w 1317803"/>
              <a:gd name="connsiteY1" fmla="*/ 0 h 6858000"/>
              <a:gd name="connsiteX2" fmla="*/ 1280858 w 1317803"/>
              <a:gd name="connsiteY2" fmla="*/ 2816589 h 6858000"/>
              <a:gd name="connsiteX3" fmla="*/ 497257 w 1317803"/>
              <a:gd name="connsiteY3" fmla="*/ 3416000 h 6858000"/>
              <a:gd name="connsiteX4" fmla="*/ 1317803 w 1317803"/>
              <a:gd name="connsiteY4" fmla="*/ 3959982 h 6858000"/>
              <a:gd name="connsiteX5" fmla="*/ 1290094 w 1317803"/>
              <a:gd name="connsiteY5" fmla="*/ 6858000 h 6858000"/>
              <a:gd name="connsiteX6" fmla="*/ 0 w 1317803"/>
              <a:gd name="connsiteY6" fmla="*/ 6858000 h 6858000"/>
              <a:gd name="connsiteX7" fmla="*/ 0 w 1317803"/>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803" h="6858000">
                <a:moveTo>
                  <a:pt x="0" y="0"/>
                </a:moveTo>
                <a:lnTo>
                  <a:pt x="1290094" y="0"/>
                </a:lnTo>
                <a:cubicBezTo>
                  <a:pt x="1287015" y="938863"/>
                  <a:pt x="1283937" y="1877726"/>
                  <a:pt x="1280858" y="2816589"/>
                </a:cubicBezTo>
                <a:cubicBezTo>
                  <a:pt x="853403" y="2810113"/>
                  <a:pt x="481366" y="2886768"/>
                  <a:pt x="497257" y="3416000"/>
                </a:cubicBezTo>
                <a:cubicBezTo>
                  <a:pt x="518311" y="3815924"/>
                  <a:pt x="807220" y="4068057"/>
                  <a:pt x="1317803" y="3959982"/>
                </a:cubicBezTo>
                <a:lnTo>
                  <a:pt x="1290094" y="6858000"/>
                </a:lnTo>
                <a:lnTo>
                  <a:pt x="0" y="6858000"/>
                </a:lnTo>
                <a:lnTo>
                  <a:pt x="0" y="0"/>
                </a:lnTo>
                <a:close/>
              </a:path>
            </a:pathLst>
          </a:cu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A" dirty="0"/>
          </a:p>
        </p:txBody>
      </p:sp>
      <p:sp>
        <p:nvSpPr>
          <p:cNvPr id="2" name="Título 1">
            <a:extLst>
              <a:ext uri="{FF2B5EF4-FFF2-40B4-BE49-F238E27FC236}">
                <a16:creationId xmlns:a16="http://schemas.microsoft.com/office/drawing/2014/main" id="{35232A52-6555-A705-9645-FF2E532CA94E}"/>
              </a:ext>
            </a:extLst>
          </p:cNvPr>
          <p:cNvSpPr>
            <a:spLocks noGrp="1"/>
          </p:cNvSpPr>
          <p:nvPr>
            <p:ph type="ctrTitle"/>
          </p:nvPr>
        </p:nvSpPr>
        <p:spPr>
          <a:xfrm>
            <a:off x="2207723" y="698065"/>
            <a:ext cx="9144000" cy="1939869"/>
          </a:xfrm>
        </p:spPr>
        <p:txBody>
          <a:bodyPr>
            <a:normAutofit fontScale="90000"/>
          </a:bodyPr>
          <a:lstStyle/>
          <a:p>
            <a:r>
              <a:rPr lang="es-ES" sz="4400" b="0" i="0" dirty="0">
                <a:solidFill>
                  <a:srgbClr val="212529"/>
                </a:solidFill>
                <a:effectLst/>
                <a:latin typeface="Bodoni MT" panose="02070603080606020203" pitchFamily="18" charset="0"/>
              </a:rPr>
              <a:t>¿Cómo se logra la abstracción en la programación modular? ¿Cuál es su importancia?</a:t>
            </a:r>
            <a:br>
              <a:rPr lang="es-ES" b="0" i="0" dirty="0">
                <a:solidFill>
                  <a:srgbClr val="212529"/>
                </a:solidFill>
                <a:effectLst/>
                <a:latin typeface="-apple-system"/>
              </a:rPr>
            </a:br>
            <a:endParaRPr lang="es-PA" dirty="0"/>
          </a:p>
        </p:txBody>
      </p:sp>
      <p:sp>
        <p:nvSpPr>
          <p:cNvPr id="3" name="Subtítulo 2">
            <a:extLst>
              <a:ext uri="{FF2B5EF4-FFF2-40B4-BE49-F238E27FC236}">
                <a16:creationId xmlns:a16="http://schemas.microsoft.com/office/drawing/2014/main" id="{49B0B336-009F-7983-6E2B-400D53447AD0}"/>
              </a:ext>
            </a:extLst>
          </p:cNvPr>
          <p:cNvSpPr>
            <a:spLocks noGrp="1"/>
          </p:cNvSpPr>
          <p:nvPr>
            <p:ph type="subTitle" idx="1"/>
          </p:nvPr>
        </p:nvSpPr>
        <p:spPr>
          <a:xfrm>
            <a:off x="1942932" y="2339350"/>
            <a:ext cx="7908434" cy="3569743"/>
          </a:xfrm>
        </p:spPr>
        <p:txBody>
          <a:bodyPr>
            <a:normAutofit/>
          </a:bodyPr>
          <a:lstStyle/>
          <a:p>
            <a:pPr algn="just"/>
            <a:r>
              <a:rPr lang="es-ES" dirty="0"/>
              <a:t>La abstracción en la programación modular se logra al ocultar los detalles internos de un módulo y proporcionar solo la interfaz necesaria para interactuar con él. Esto se logra definiendo claramente los límites y las funcionalidades del módulo, y exponiendo solo lo que es relevante externamente. La abstracción es importante porque permite que otros módulos utilicen un módulo sin necesidad de conocer su implementación interna, lo que facilita la modularidad, la reutilización y el mantenimiento del código.</a:t>
            </a:r>
          </a:p>
        </p:txBody>
      </p:sp>
      <p:pic>
        <p:nvPicPr>
          <p:cNvPr id="7" name="Imagen 6">
            <a:extLst>
              <a:ext uri="{FF2B5EF4-FFF2-40B4-BE49-F238E27FC236}">
                <a16:creationId xmlns:a16="http://schemas.microsoft.com/office/drawing/2014/main" id="{5DF76561-D26E-1E42-736B-95DE87002383}"/>
              </a:ext>
            </a:extLst>
          </p:cNvPr>
          <p:cNvPicPr>
            <a:picLocks noChangeAspect="1"/>
          </p:cNvPicPr>
          <p:nvPr/>
        </p:nvPicPr>
        <p:blipFill rotWithShape="1">
          <a:blip r:embed="rId4">
            <a:extLst>
              <a:ext uri="{28A0092B-C50C-407E-A947-70E740481C1C}">
                <a14:useLocalDpi xmlns:a14="http://schemas.microsoft.com/office/drawing/2010/main" val="0"/>
              </a:ext>
            </a:extLst>
          </a:blip>
          <a:srcRect l="41390" t="1679" r="41250" b="71754"/>
          <a:stretch/>
        </p:blipFill>
        <p:spPr>
          <a:xfrm>
            <a:off x="109414" y="3977458"/>
            <a:ext cx="734758" cy="765808"/>
          </a:xfrm>
          <a:prstGeom prst="rect">
            <a:avLst/>
          </a:prstGeom>
        </p:spPr>
      </p:pic>
      <p:pic>
        <p:nvPicPr>
          <p:cNvPr id="8" name="Imagen 7">
            <a:extLst>
              <a:ext uri="{FF2B5EF4-FFF2-40B4-BE49-F238E27FC236}">
                <a16:creationId xmlns:a16="http://schemas.microsoft.com/office/drawing/2014/main" id="{196DEAF9-9E8E-64FF-9473-FAC960F69B96}"/>
              </a:ext>
            </a:extLst>
          </p:cNvPr>
          <p:cNvPicPr>
            <a:picLocks noChangeAspect="1"/>
          </p:cNvPicPr>
          <p:nvPr/>
        </p:nvPicPr>
        <p:blipFill rotWithShape="1">
          <a:blip r:embed="rId4">
            <a:extLst>
              <a:ext uri="{28A0092B-C50C-407E-A947-70E740481C1C}">
                <a14:useLocalDpi xmlns:a14="http://schemas.microsoft.com/office/drawing/2010/main" val="0"/>
              </a:ext>
            </a:extLst>
          </a:blip>
          <a:srcRect l="5144" t="70899" r="77496" b="2534"/>
          <a:stretch/>
        </p:blipFill>
        <p:spPr>
          <a:xfrm>
            <a:off x="75872" y="5291232"/>
            <a:ext cx="734758" cy="765808"/>
          </a:xfrm>
          <a:prstGeom prst="rect">
            <a:avLst/>
          </a:prstGeom>
        </p:spPr>
      </p:pic>
      <p:sp>
        <p:nvSpPr>
          <p:cNvPr id="24" name="Elipse 23">
            <a:extLst>
              <a:ext uri="{FF2B5EF4-FFF2-40B4-BE49-F238E27FC236}">
                <a16:creationId xmlns:a16="http://schemas.microsoft.com/office/drawing/2014/main" id="{2C9B241A-3D15-683C-8FFB-CB23F409B595}"/>
              </a:ext>
            </a:extLst>
          </p:cNvPr>
          <p:cNvSpPr/>
          <p:nvPr/>
        </p:nvSpPr>
        <p:spPr>
          <a:xfrm>
            <a:off x="629462" y="2782555"/>
            <a:ext cx="869041" cy="869766"/>
          </a:xfrm>
          <a:prstGeom prst="ellipse">
            <a:avLst/>
          </a:prstGeom>
          <a:solidFill>
            <a:schemeClr val="tx1">
              <a:lumMod val="65000"/>
              <a:lumOff val="3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pic>
        <p:nvPicPr>
          <p:cNvPr id="4" name="Imagen 3">
            <a:extLst>
              <a:ext uri="{FF2B5EF4-FFF2-40B4-BE49-F238E27FC236}">
                <a16:creationId xmlns:a16="http://schemas.microsoft.com/office/drawing/2014/main" id="{F625664F-8E8B-F48D-42D0-D4CB91594F64}"/>
              </a:ext>
            </a:extLst>
          </p:cNvPr>
          <p:cNvPicPr>
            <a:picLocks noChangeAspect="1"/>
          </p:cNvPicPr>
          <p:nvPr/>
        </p:nvPicPr>
        <p:blipFill rotWithShape="1">
          <a:blip r:embed="rId4">
            <a:extLst>
              <a:ext uri="{28A0092B-C50C-407E-A947-70E740481C1C}">
                <a14:useLocalDpi xmlns:a14="http://schemas.microsoft.com/office/drawing/2010/main" val="0"/>
              </a:ext>
            </a:extLst>
          </a:blip>
          <a:srcRect l="40913" t="70861" r="41727" b="2572"/>
          <a:stretch/>
        </p:blipFill>
        <p:spPr>
          <a:xfrm>
            <a:off x="75872" y="489295"/>
            <a:ext cx="734758" cy="765808"/>
          </a:xfrm>
          <a:prstGeom prst="rect">
            <a:avLst/>
          </a:prstGeom>
        </p:spPr>
      </p:pic>
      <p:pic>
        <p:nvPicPr>
          <p:cNvPr id="6" name="Imagen 5">
            <a:extLst>
              <a:ext uri="{FF2B5EF4-FFF2-40B4-BE49-F238E27FC236}">
                <a16:creationId xmlns:a16="http://schemas.microsoft.com/office/drawing/2014/main" id="{DCFD4C38-EC62-064E-D7BB-31EA938E406A}"/>
              </a:ext>
            </a:extLst>
          </p:cNvPr>
          <p:cNvPicPr>
            <a:picLocks noChangeAspect="1"/>
          </p:cNvPicPr>
          <p:nvPr/>
        </p:nvPicPr>
        <p:blipFill rotWithShape="1">
          <a:blip r:embed="rId4">
            <a:extLst>
              <a:ext uri="{28A0092B-C50C-407E-A947-70E740481C1C}">
                <a14:useLocalDpi xmlns:a14="http://schemas.microsoft.com/office/drawing/2010/main" val="0"/>
              </a:ext>
            </a:extLst>
          </a:blip>
          <a:srcRect l="23075" t="2105" r="59565" b="71328"/>
          <a:stretch/>
        </p:blipFill>
        <p:spPr>
          <a:xfrm>
            <a:off x="75872" y="1956447"/>
            <a:ext cx="734758" cy="765808"/>
          </a:xfrm>
          <a:prstGeom prst="rect">
            <a:avLst/>
          </a:prstGeom>
        </p:spPr>
      </p:pic>
      <p:sp>
        <p:nvSpPr>
          <p:cNvPr id="11" name="Rectángulo 10">
            <a:extLst>
              <a:ext uri="{FF2B5EF4-FFF2-40B4-BE49-F238E27FC236}">
                <a16:creationId xmlns:a16="http://schemas.microsoft.com/office/drawing/2014/main" id="{DBE5CE33-BA4B-922E-6321-C5405515B23A}"/>
              </a:ext>
            </a:extLst>
          </p:cNvPr>
          <p:cNvSpPr/>
          <p:nvPr/>
        </p:nvSpPr>
        <p:spPr>
          <a:xfrm>
            <a:off x="-55437" y="-27616"/>
            <a:ext cx="1327040" cy="55232"/>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A"/>
          </a:p>
        </p:txBody>
      </p:sp>
      <p:sp>
        <p:nvSpPr>
          <p:cNvPr id="12" name="Rectángulo 11">
            <a:extLst>
              <a:ext uri="{FF2B5EF4-FFF2-40B4-BE49-F238E27FC236}">
                <a16:creationId xmlns:a16="http://schemas.microsoft.com/office/drawing/2014/main" id="{35CC47DA-7C51-41AF-C8F7-C2B269BA1D4A}"/>
              </a:ext>
            </a:extLst>
          </p:cNvPr>
          <p:cNvSpPr/>
          <p:nvPr/>
        </p:nvSpPr>
        <p:spPr>
          <a:xfrm>
            <a:off x="-12677" y="-58671"/>
            <a:ext cx="66653" cy="6858001"/>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A"/>
          </a:p>
        </p:txBody>
      </p:sp>
      <p:sp>
        <p:nvSpPr>
          <p:cNvPr id="13" name="Rectángulo 12">
            <a:extLst>
              <a:ext uri="{FF2B5EF4-FFF2-40B4-BE49-F238E27FC236}">
                <a16:creationId xmlns:a16="http://schemas.microsoft.com/office/drawing/2014/main" id="{B7A084E6-5B81-6E97-C8AC-D15698B577C8}"/>
              </a:ext>
            </a:extLst>
          </p:cNvPr>
          <p:cNvSpPr/>
          <p:nvPr/>
        </p:nvSpPr>
        <p:spPr>
          <a:xfrm>
            <a:off x="-12678" y="6705601"/>
            <a:ext cx="1380124" cy="180014"/>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A"/>
          </a:p>
        </p:txBody>
      </p:sp>
      <p:pic>
        <p:nvPicPr>
          <p:cNvPr id="9" name="Imagen 8">
            <a:extLst>
              <a:ext uri="{FF2B5EF4-FFF2-40B4-BE49-F238E27FC236}">
                <a16:creationId xmlns:a16="http://schemas.microsoft.com/office/drawing/2014/main" id="{A0CFC565-D33D-DABF-C1E0-F72452B02076}"/>
              </a:ext>
            </a:extLst>
          </p:cNvPr>
          <p:cNvPicPr>
            <a:picLocks noChangeAspect="1"/>
          </p:cNvPicPr>
          <p:nvPr/>
        </p:nvPicPr>
        <p:blipFill rotWithShape="1">
          <a:blip r:embed="rId4">
            <a:extLst>
              <a:ext uri="{28A0092B-C50C-407E-A947-70E740481C1C}">
                <a14:useLocalDpi xmlns:a14="http://schemas.microsoft.com/office/drawing/2010/main" val="0"/>
              </a:ext>
            </a:extLst>
          </a:blip>
          <a:srcRect l="58388" t="70483" r="22049" b="5901"/>
          <a:stretch/>
        </p:blipFill>
        <p:spPr>
          <a:xfrm>
            <a:off x="666296" y="2841605"/>
            <a:ext cx="828014" cy="680750"/>
          </a:xfrm>
          <a:prstGeom prst="rect">
            <a:avLst/>
          </a:prstGeom>
        </p:spPr>
      </p:pic>
    </p:spTree>
    <p:extLst>
      <p:ext uri="{BB962C8B-B14F-4D97-AF65-F5344CB8AC3E}">
        <p14:creationId xmlns:p14="http://schemas.microsoft.com/office/powerpoint/2010/main" val="37606302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2A11CA2-70A7-24DA-8465-BD5848E6CBED}"/>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val="0"/>
              </a:ext>
            </a:extLst>
          </a:blip>
          <a:srcRect r="8649" b="14554"/>
          <a:stretch/>
        </p:blipFill>
        <p:spPr>
          <a:xfrm>
            <a:off x="0" y="-1"/>
            <a:ext cx="12192000" cy="6858001"/>
          </a:xfrm>
          <a:prstGeom prst="rect">
            <a:avLst/>
          </a:prstGeom>
        </p:spPr>
      </p:pic>
      <p:sp>
        <p:nvSpPr>
          <p:cNvPr id="23" name="Forma libre: forma 22">
            <a:extLst>
              <a:ext uri="{FF2B5EF4-FFF2-40B4-BE49-F238E27FC236}">
                <a16:creationId xmlns:a16="http://schemas.microsoft.com/office/drawing/2014/main" id="{9E098949-F09E-2F0D-7CFD-C924D8E060B9}"/>
              </a:ext>
            </a:extLst>
          </p:cNvPr>
          <p:cNvSpPr/>
          <p:nvPr/>
        </p:nvSpPr>
        <p:spPr>
          <a:xfrm>
            <a:off x="49643" y="-152400"/>
            <a:ext cx="1299740" cy="6858001"/>
          </a:xfrm>
          <a:custGeom>
            <a:avLst/>
            <a:gdLst>
              <a:gd name="connsiteX0" fmla="*/ 0 w 1290094"/>
              <a:gd name="connsiteY0" fmla="*/ 0 h 6858000"/>
              <a:gd name="connsiteX1" fmla="*/ 1290094 w 1290094"/>
              <a:gd name="connsiteY1" fmla="*/ 0 h 6858000"/>
              <a:gd name="connsiteX2" fmla="*/ 1290094 w 1290094"/>
              <a:gd name="connsiteY2" fmla="*/ 664513 h 6858000"/>
              <a:gd name="connsiteX3" fmla="*/ 7096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064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064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064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317803"/>
              <a:gd name="connsiteY0" fmla="*/ 0 h 6858000"/>
              <a:gd name="connsiteX1" fmla="*/ 1290094 w 1317803"/>
              <a:gd name="connsiteY1" fmla="*/ 0 h 6858000"/>
              <a:gd name="connsiteX2" fmla="*/ 1317803 w 1317803"/>
              <a:gd name="connsiteY2" fmla="*/ 599859 h 6858000"/>
              <a:gd name="connsiteX3" fmla="*/ 506495 w 1317803"/>
              <a:gd name="connsiteY3" fmla="*/ 1088430 h 6858000"/>
              <a:gd name="connsiteX4" fmla="*/ 1290094 w 1317803"/>
              <a:gd name="connsiteY4" fmla="*/ 1512347 h 6858000"/>
              <a:gd name="connsiteX5" fmla="*/ 1290094 w 1317803"/>
              <a:gd name="connsiteY5" fmla="*/ 6858000 h 6858000"/>
              <a:gd name="connsiteX6" fmla="*/ 0 w 1317803"/>
              <a:gd name="connsiteY6" fmla="*/ 6858000 h 6858000"/>
              <a:gd name="connsiteX7" fmla="*/ 0 w 1317803"/>
              <a:gd name="connsiteY7" fmla="*/ 0 h 6858000"/>
              <a:gd name="connsiteX0" fmla="*/ 0 w 1327039"/>
              <a:gd name="connsiteY0" fmla="*/ 0 h 6858000"/>
              <a:gd name="connsiteX1" fmla="*/ 1290094 w 1327039"/>
              <a:gd name="connsiteY1" fmla="*/ 0 h 6858000"/>
              <a:gd name="connsiteX2" fmla="*/ 1317803 w 1327039"/>
              <a:gd name="connsiteY2" fmla="*/ 599859 h 6858000"/>
              <a:gd name="connsiteX3" fmla="*/ 506495 w 1327039"/>
              <a:gd name="connsiteY3" fmla="*/ 1088430 h 6858000"/>
              <a:gd name="connsiteX4" fmla="*/ 1327039 w 1327039"/>
              <a:gd name="connsiteY4" fmla="*/ 1586237 h 6858000"/>
              <a:gd name="connsiteX5" fmla="*/ 1290094 w 1327039"/>
              <a:gd name="connsiteY5" fmla="*/ 6858000 h 6858000"/>
              <a:gd name="connsiteX6" fmla="*/ 0 w 1327039"/>
              <a:gd name="connsiteY6" fmla="*/ 6858000 h 6858000"/>
              <a:gd name="connsiteX7" fmla="*/ 0 w 1327039"/>
              <a:gd name="connsiteY7" fmla="*/ 0 h 6858000"/>
              <a:gd name="connsiteX0" fmla="*/ 0 w 1327039"/>
              <a:gd name="connsiteY0" fmla="*/ 0 h 6858000"/>
              <a:gd name="connsiteX1" fmla="*/ 1290094 w 1327039"/>
              <a:gd name="connsiteY1" fmla="*/ 0 h 6858000"/>
              <a:gd name="connsiteX2" fmla="*/ 1317803 w 1327039"/>
              <a:gd name="connsiteY2" fmla="*/ 599859 h 6858000"/>
              <a:gd name="connsiteX3" fmla="*/ 506495 w 1327039"/>
              <a:gd name="connsiteY3" fmla="*/ 1088430 h 6858000"/>
              <a:gd name="connsiteX4" fmla="*/ 1327039 w 1327039"/>
              <a:gd name="connsiteY4" fmla="*/ 2814673 h 6858000"/>
              <a:gd name="connsiteX5" fmla="*/ 1290094 w 1327039"/>
              <a:gd name="connsiteY5" fmla="*/ 6858000 h 6858000"/>
              <a:gd name="connsiteX6" fmla="*/ 0 w 1327039"/>
              <a:gd name="connsiteY6" fmla="*/ 6858000 h 6858000"/>
              <a:gd name="connsiteX7" fmla="*/ 0 w 1327039"/>
              <a:gd name="connsiteY7" fmla="*/ 0 h 6858000"/>
              <a:gd name="connsiteX0" fmla="*/ 0 w 1327039"/>
              <a:gd name="connsiteY0" fmla="*/ 0 h 6858000"/>
              <a:gd name="connsiteX1" fmla="*/ 1290094 w 1327039"/>
              <a:gd name="connsiteY1" fmla="*/ 0 h 6858000"/>
              <a:gd name="connsiteX2" fmla="*/ 1317803 w 1327039"/>
              <a:gd name="connsiteY2" fmla="*/ 599859 h 6858000"/>
              <a:gd name="connsiteX3" fmla="*/ 543440 w 1327039"/>
              <a:gd name="connsiteY3" fmla="*/ 2178321 h 6858000"/>
              <a:gd name="connsiteX4" fmla="*/ 1327039 w 1327039"/>
              <a:gd name="connsiteY4" fmla="*/ 2814673 h 6858000"/>
              <a:gd name="connsiteX5" fmla="*/ 1290094 w 1327039"/>
              <a:gd name="connsiteY5" fmla="*/ 6858000 h 6858000"/>
              <a:gd name="connsiteX6" fmla="*/ 0 w 1327039"/>
              <a:gd name="connsiteY6" fmla="*/ 6858000 h 6858000"/>
              <a:gd name="connsiteX7" fmla="*/ 0 w 1327039"/>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543440 w 1327040"/>
              <a:gd name="connsiteY3" fmla="*/ 2178321 h 6858000"/>
              <a:gd name="connsiteX4" fmla="*/ 1327039 w 1327040"/>
              <a:gd name="connsiteY4" fmla="*/ 2814673 h 6858000"/>
              <a:gd name="connsiteX5" fmla="*/ 1290094 w 1327040"/>
              <a:gd name="connsiteY5" fmla="*/ 6858000 h 6858000"/>
              <a:gd name="connsiteX6" fmla="*/ 0 w 1327040"/>
              <a:gd name="connsiteY6" fmla="*/ 6858000 h 6858000"/>
              <a:gd name="connsiteX7" fmla="*/ 0 w 1327040"/>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460313 w 1327040"/>
              <a:gd name="connsiteY3" fmla="*/ 2298394 h 6858000"/>
              <a:gd name="connsiteX4" fmla="*/ 1327039 w 1327040"/>
              <a:gd name="connsiteY4" fmla="*/ 2814673 h 6858000"/>
              <a:gd name="connsiteX5" fmla="*/ 1290094 w 1327040"/>
              <a:gd name="connsiteY5" fmla="*/ 6858000 h 6858000"/>
              <a:gd name="connsiteX6" fmla="*/ 0 w 1327040"/>
              <a:gd name="connsiteY6" fmla="*/ 6858000 h 6858000"/>
              <a:gd name="connsiteX7" fmla="*/ 0 w 1327040"/>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460313 w 1327040"/>
              <a:gd name="connsiteY3" fmla="*/ 2298394 h 6858000"/>
              <a:gd name="connsiteX4" fmla="*/ 1327039 w 1327040"/>
              <a:gd name="connsiteY4" fmla="*/ 2814673 h 6858000"/>
              <a:gd name="connsiteX5" fmla="*/ 1290094 w 1327040"/>
              <a:gd name="connsiteY5" fmla="*/ 6858000 h 6858000"/>
              <a:gd name="connsiteX6" fmla="*/ 0 w 1327040"/>
              <a:gd name="connsiteY6" fmla="*/ 6858000 h 6858000"/>
              <a:gd name="connsiteX7" fmla="*/ 0 w 1327040"/>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460313 w 1327040"/>
              <a:gd name="connsiteY3" fmla="*/ 2298394 h 6858000"/>
              <a:gd name="connsiteX4" fmla="*/ 1317802 w 1327040"/>
              <a:gd name="connsiteY4" fmla="*/ 3849146 h 6858000"/>
              <a:gd name="connsiteX5" fmla="*/ 1290094 w 1327040"/>
              <a:gd name="connsiteY5" fmla="*/ 6858000 h 6858000"/>
              <a:gd name="connsiteX6" fmla="*/ 0 w 1327040"/>
              <a:gd name="connsiteY6" fmla="*/ 6858000 h 6858000"/>
              <a:gd name="connsiteX7" fmla="*/ 0 w 1327040"/>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349477 w 1327040"/>
              <a:gd name="connsiteY3" fmla="*/ 3305158 h 6858000"/>
              <a:gd name="connsiteX4" fmla="*/ 1317802 w 1327040"/>
              <a:gd name="connsiteY4" fmla="*/ 3849146 h 6858000"/>
              <a:gd name="connsiteX5" fmla="*/ 1290094 w 1327040"/>
              <a:gd name="connsiteY5" fmla="*/ 6858000 h 6858000"/>
              <a:gd name="connsiteX6" fmla="*/ 0 w 1327040"/>
              <a:gd name="connsiteY6" fmla="*/ 6858000 h 6858000"/>
              <a:gd name="connsiteX7" fmla="*/ 0 w 1327040"/>
              <a:gd name="connsiteY7" fmla="*/ 0 h 6858000"/>
              <a:gd name="connsiteX0" fmla="*/ 0 w 1345513"/>
              <a:gd name="connsiteY0" fmla="*/ 0 h 6858000"/>
              <a:gd name="connsiteX1" fmla="*/ 1290094 w 1345513"/>
              <a:gd name="connsiteY1" fmla="*/ 0 h 6858000"/>
              <a:gd name="connsiteX2" fmla="*/ 1345513 w 1345513"/>
              <a:gd name="connsiteY2" fmla="*/ 2890478 h 6858000"/>
              <a:gd name="connsiteX3" fmla="*/ 349477 w 1345513"/>
              <a:gd name="connsiteY3" fmla="*/ 3305158 h 6858000"/>
              <a:gd name="connsiteX4" fmla="*/ 1317802 w 1345513"/>
              <a:gd name="connsiteY4" fmla="*/ 38491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890478 h 6858000"/>
              <a:gd name="connsiteX3" fmla="*/ 331004 w 1345513"/>
              <a:gd name="connsiteY3" fmla="*/ 3360577 h 6858000"/>
              <a:gd name="connsiteX4" fmla="*/ 1317802 w 1345513"/>
              <a:gd name="connsiteY4" fmla="*/ 38491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890478 h 6858000"/>
              <a:gd name="connsiteX3" fmla="*/ 497258 w 1345513"/>
              <a:gd name="connsiteY3" fmla="*/ 3342106 h 6858000"/>
              <a:gd name="connsiteX4" fmla="*/ 1317802 w 1345513"/>
              <a:gd name="connsiteY4" fmla="*/ 38491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687279 h 6858000"/>
              <a:gd name="connsiteX3" fmla="*/ 497258 w 1345513"/>
              <a:gd name="connsiteY3" fmla="*/ 3342106 h 6858000"/>
              <a:gd name="connsiteX4" fmla="*/ 1317802 w 1345513"/>
              <a:gd name="connsiteY4" fmla="*/ 38491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687279 h 6858000"/>
              <a:gd name="connsiteX3" fmla="*/ 497258 w 1345513"/>
              <a:gd name="connsiteY3" fmla="*/ 3342106 h 6858000"/>
              <a:gd name="connsiteX4" fmla="*/ 1317802 w 1345513"/>
              <a:gd name="connsiteY4" fmla="*/ 38491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687279 h 6858000"/>
              <a:gd name="connsiteX3" fmla="*/ 497258 w 1345513"/>
              <a:gd name="connsiteY3" fmla="*/ 3342106 h 6858000"/>
              <a:gd name="connsiteX4" fmla="*/ 1345511 w 1345513"/>
              <a:gd name="connsiteY4" fmla="*/ 39507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687279 h 6858000"/>
              <a:gd name="connsiteX3" fmla="*/ 497258 w 1345513"/>
              <a:gd name="connsiteY3" fmla="*/ 3314398 h 6858000"/>
              <a:gd name="connsiteX4" fmla="*/ 1345511 w 1345513"/>
              <a:gd name="connsiteY4" fmla="*/ 3950746 h 6858000"/>
              <a:gd name="connsiteX5" fmla="*/ 1290094 w 1345513"/>
              <a:gd name="connsiteY5" fmla="*/ 6858000 h 6858000"/>
              <a:gd name="connsiteX6" fmla="*/ 0 w 1345513"/>
              <a:gd name="connsiteY6" fmla="*/ 6858000 h 6858000"/>
              <a:gd name="connsiteX7" fmla="*/ 0 w 1345513"/>
              <a:gd name="connsiteY7" fmla="*/ 0 h 6858000"/>
              <a:gd name="connsiteX0" fmla="*/ 0 w 1382457"/>
              <a:gd name="connsiteY0" fmla="*/ 0 h 6858000"/>
              <a:gd name="connsiteX1" fmla="*/ 1290094 w 1382457"/>
              <a:gd name="connsiteY1" fmla="*/ 0 h 6858000"/>
              <a:gd name="connsiteX2" fmla="*/ 1345513 w 1382457"/>
              <a:gd name="connsiteY2" fmla="*/ 2687279 h 6858000"/>
              <a:gd name="connsiteX3" fmla="*/ 497258 w 1382457"/>
              <a:gd name="connsiteY3" fmla="*/ 3314398 h 6858000"/>
              <a:gd name="connsiteX4" fmla="*/ 1382457 w 1382457"/>
              <a:gd name="connsiteY4" fmla="*/ 4006164 h 6858000"/>
              <a:gd name="connsiteX5" fmla="*/ 1290094 w 1382457"/>
              <a:gd name="connsiteY5" fmla="*/ 6858000 h 6858000"/>
              <a:gd name="connsiteX6" fmla="*/ 0 w 1382457"/>
              <a:gd name="connsiteY6" fmla="*/ 6858000 h 6858000"/>
              <a:gd name="connsiteX7" fmla="*/ 0 w 1382457"/>
              <a:gd name="connsiteY7" fmla="*/ 0 h 6858000"/>
              <a:gd name="connsiteX0" fmla="*/ 0 w 1382457"/>
              <a:gd name="connsiteY0" fmla="*/ 0 h 6858000"/>
              <a:gd name="connsiteX1" fmla="*/ 1290094 w 1382457"/>
              <a:gd name="connsiteY1" fmla="*/ 0 h 6858000"/>
              <a:gd name="connsiteX2" fmla="*/ 1345513 w 1382457"/>
              <a:gd name="connsiteY2" fmla="*/ 2687279 h 6858000"/>
              <a:gd name="connsiteX3" fmla="*/ 488021 w 1382457"/>
              <a:gd name="connsiteY3" fmla="*/ 3351344 h 6858000"/>
              <a:gd name="connsiteX4" fmla="*/ 1382457 w 1382457"/>
              <a:gd name="connsiteY4" fmla="*/ 4006164 h 6858000"/>
              <a:gd name="connsiteX5" fmla="*/ 1290094 w 1382457"/>
              <a:gd name="connsiteY5" fmla="*/ 6858000 h 6858000"/>
              <a:gd name="connsiteX6" fmla="*/ 0 w 1382457"/>
              <a:gd name="connsiteY6" fmla="*/ 6858000 h 6858000"/>
              <a:gd name="connsiteX7" fmla="*/ 0 w 1382457"/>
              <a:gd name="connsiteY7" fmla="*/ 0 h 6858000"/>
              <a:gd name="connsiteX0" fmla="*/ 0 w 1382457"/>
              <a:gd name="connsiteY0" fmla="*/ 0 h 6858000"/>
              <a:gd name="connsiteX1" fmla="*/ 1290094 w 1382457"/>
              <a:gd name="connsiteY1" fmla="*/ 0 h 6858000"/>
              <a:gd name="connsiteX2" fmla="*/ 1280858 w 1382457"/>
              <a:gd name="connsiteY2" fmla="*/ 2816589 h 6858000"/>
              <a:gd name="connsiteX3" fmla="*/ 488021 w 1382457"/>
              <a:gd name="connsiteY3" fmla="*/ 3351344 h 6858000"/>
              <a:gd name="connsiteX4" fmla="*/ 1382457 w 1382457"/>
              <a:gd name="connsiteY4" fmla="*/ 4006164 h 6858000"/>
              <a:gd name="connsiteX5" fmla="*/ 1290094 w 1382457"/>
              <a:gd name="connsiteY5" fmla="*/ 6858000 h 6858000"/>
              <a:gd name="connsiteX6" fmla="*/ 0 w 1382457"/>
              <a:gd name="connsiteY6" fmla="*/ 6858000 h 6858000"/>
              <a:gd name="connsiteX7" fmla="*/ 0 w 1382457"/>
              <a:gd name="connsiteY7" fmla="*/ 0 h 6858000"/>
              <a:gd name="connsiteX0" fmla="*/ 0 w 1317803"/>
              <a:gd name="connsiteY0" fmla="*/ 0 h 6858000"/>
              <a:gd name="connsiteX1" fmla="*/ 1290094 w 1317803"/>
              <a:gd name="connsiteY1" fmla="*/ 0 h 6858000"/>
              <a:gd name="connsiteX2" fmla="*/ 1280858 w 1317803"/>
              <a:gd name="connsiteY2" fmla="*/ 2816589 h 6858000"/>
              <a:gd name="connsiteX3" fmla="*/ 488021 w 1317803"/>
              <a:gd name="connsiteY3" fmla="*/ 3351344 h 6858000"/>
              <a:gd name="connsiteX4" fmla="*/ 1317803 w 1317803"/>
              <a:gd name="connsiteY4" fmla="*/ 3959982 h 6858000"/>
              <a:gd name="connsiteX5" fmla="*/ 1290094 w 1317803"/>
              <a:gd name="connsiteY5" fmla="*/ 6858000 h 6858000"/>
              <a:gd name="connsiteX6" fmla="*/ 0 w 1317803"/>
              <a:gd name="connsiteY6" fmla="*/ 6858000 h 6858000"/>
              <a:gd name="connsiteX7" fmla="*/ 0 w 1317803"/>
              <a:gd name="connsiteY7" fmla="*/ 0 h 6858000"/>
              <a:gd name="connsiteX0" fmla="*/ 0 w 1317803"/>
              <a:gd name="connsiteY0" fmla="*/ 0 h 6858000"/>
              <a:gd name="connsiteX1" fmla="*/ 1290094 w 1317803"/>
              <a:gd name="connsiteY1" fmla="*/ 0 h 6858000"/>
              <a:gd name="connsiteX2" fmla="*/ 1280858 w 1317803"/>
              <a:gd name="connsiteY2" fmla="*/ 2816589 h 6858000"/>
              <a:gd name="connsiteX3" fmla="*/ 497257 w 1317803"/>
              <a:gd name="connsiteY3" fmla="*/ 3416000 h 6858000"/>
              <a:gd name="connsiteX4" fmla="*/ 1317803 w 1317803"/>
              <a:gd name="connsiteY4" fmla="*/ 3959982 h 6858000"/>
              <a:gd name="connsiteX5" fmla="*/ 1290094 w 1317803"/>
              <a:gd name="connsiteY5" fmla="*/ 6858000 h 6858000"/>
              <a:gd name="connsiteX6" fmla="*/ 0 w 1317803"/>
              <a:gd name="connsiteY6" fmla="*/ 6858000 h 6858000"/>
              <a:gd name="connsiteX7" fmla="*/ 0 w 1317803"/>
              <a:gd name="connsiteY7" fmla="*/ 0 h 6858000"/>
              <a:gd name="connsiteX0" fmla="*/ 0 w 1308567"/>
              <a:gd name="connsiteY0" fmla="*/ 0 h 6858000"/>
              <a:gd name="connsiteX1" fmla="*/ 1290094 w 1308567"/>
              <a:gd name="connsiteY1" fmla="*/ 0 h 6858000"/>
              <a:gd name="connsiteX2" fmla="*/ 1280858 w 1308567"/>
              <a:gd name="connsiteY2" fmla="*/ 2816589 h 6858000"/>
              <a:gd name="connsiteX3" fmla="*/ 497257 w 1308567"/>
              <a:gd name="connsiteY3" fmla="*/ 3416000 h 6858000"/>
              <a:gd name="connsiteX4" fmla="*/ 1308567 w 1308567"/>
              <a:gd name="connsiteY4" fmla="*/ 5188418 h 6858000"/>
              <a:gd name="connsiteX5" fmla="*/ 1290094 w 1308567"/>
              <a:gd name="connsiteY5" fmla="*/ 6858000 h 6858000"/>
              <a:gd name="connsiteX6" fmla="*/ 0 w 1308567"/>
              <a:gd name="connsiteY6" fmla="*/ 6858000 h 6858000"/>
              <a:gd name="connsiteX7" fmla="*/ 0 w 1308567"/>
              <a:gd name="connsiteY7" fmla="*/ 0 h 6858000"/>
              <a:gd name="connsiteX0" fmla="*/ 0 w 1308567"/>
              <a:gd name="connsiteY0" fmla="*/ 0 h 6858000"/>
              <a:gd name="connsiteX1" fmla="*/ 1290094 w 1308567"/>
              <a:gd name="connsiteY1" fmla="*/ 0 h 6858000"/>
              <a:gd name="connsiteX2" fmla="*/ 1280858 w 1308567"/>
              <a:gd name="connsiteY2" fmla="*/ 2816589 h 6858000"/>
              <a:gd name="connsiteX3" fmla="*/ 497257 w 1308567"/>
              <a:gd name="connsiteY3" fmla="*/ 4505891 h 6858000"/>
              <a:gd name="connsiteX4" fmla="*/ 1308567 w 1308567"/>
              <a:gd name="connsiteY4" fmla="*/ 5188418 h 6858000"/>
              <a:gd name="connsiteX5" fmla="*/ 1290094 w 1308567"/>
              <a:gd name="connsiteY5" fmla="*/ 6858000 h 6858000"/>
              <a:gd name="connsiteX6" fmla="*/ 0 w 1308567"/>
              <a:gd name="connsiteY6" fmla="*/ 6858000 h 6858000"/>
              <a:gd name="connsiteX7" fmla="*/ 0 w 1308567"/>
              <a:gd name="connsiteY7" fmla="*/ 0 h 6858000"/>
              <a:gd name="connsiteX0" fmla="*/ 0 w 1308567"/>
              <a:gd name="connsiteY0" fmla="*/ 0 h 6858000"/>
              <a:gd name="connsiteX1" fmla="*/ 1290094 w 1308567"/>
              <a:gd name="connsiteY1" fmla="*/ 0 h 6858000"/>
              <a:gd name="connsiteX2" fmla="*/ 1299331 w 1308567"/>
              <a:gd name="connsiteY2" fmla="*/ 3998844 h 6858000"/>
              <a:gd name="connsiteX3" fmla="*/ 497257 w 1308567"/>
              <a:gd name="connsiteY3" fmla="*/ 4505891 h 6858000"/>
              <a:gd name="connsiteX4" fmla="*/ 1308567 w 1308567"/>
              <a:gd name="connsiteY4" fmla="*/ 5188418 h 6858000"/>
              <a:gd name="connsiteX5" fmla="*/ 1290094 w 1308567"/>
              <a:gd name="connsiteY5" fmla="*/ 6858000 h 6858000"/>
              <a:gd name="connsiteX6" fmla="*/ 0 w 1308567"/>
              <a:gd name="connsiteY6" fmla="*/ 6858000 h 6858000"/>
              <a:gd name="connsiteX7" fmla="*/ 0 w 1308567"/>
              <a:gd name="connsiteY7" fmla="*/ 0 h 6858000"/>
              <a:gd name="connsiteX0" fmla="*/ 0 w 1308567"/>
              <a:gd name="connsiteY0" fmla="*/ 0 h 6858000"/>
              <a:gd name="connsiteX1" fmla="*/ 1290094 w 1308567"/>
              <a:gd name="connsiteY1" fmla="*/ 0 h 6858000"/>
              <a:gd name="connsiteX2" fmla="*/ 1299331 w 1308567"/>
              <a:gd name="connsiteY2" fmla="*/ 3998844 h 6858000"/>
              <a:gd name="connsiteX3" fmla="*/ 524966 w 1308567"/>
              <a:gd name="connsiteY3" fmla="*/ 4607491 h 6858000"/>
              <a:gd name="connsiteX4" fmla="*/ 1308567 w 1308567"/>
              <a:gd name="connsiteY4" fmla="*/ 5188418 h 6858000"/>
              <a:gd name="connsiteX5" fmla="*/ 1290094 w 1308567"/>
              <a:gd name="connsiteY5" fmla="*/ 6858000 h 6858000"/>
              <a:gd name="connsiteX6" fmla="*/ 0 w 1308567"/>
              <a:gd name="connsiteY6" fmla="*/ 6858000 h 6858000"/>
              <a:gd name="connsiteX7" fmla="*/ 0 w 1308567"/>
              <a:gd name="connsiteY7" fmla="*/ 0 h 6858000"/>
              <a:gd name="connsiteX0" fmla="*/ 0 w 1299740"/>
              <a:gd name="connsiteY0" fmla="*/ 0 h 6858000"/>
              <a:gd name="connsiteX1" fmla="*/ 1290094 w 1299740"/>
              <a:gd name="connsiteY1" fmla="*/ 0 h 6858000"/>
              <a:gd name="connsiteX2" fmla="*/ 1299331 w 1299740"/>
              <a:gd name="connsiteY2" fmla="*/ 3998844 h 6858000"/>
              <a:gd name="connsiteX3" fmla="*/ 524966 w 1299740"/>
              <a:gd name="connsiteY3" fmla="*/ 4607491 h 6858000"/>
              <a:gd name="connsiteX4" fmla="*/ 1290094 w 1299740"/>
              <a:gd name="connsiteY4" fmla="*/ 5123763 h 6858000"/>
              <a:gd name="connsiteX5" fmla="*/ 1290094 w 1299740"/>
              <a:gd name="connsiteY5" fmla="*/ 6858000 h 6858000"/>
              <a:gd name="connsiteX6" fmla="*/ 0 w 1299740"/>
              <a:gd name="connsiteY6" fmla="*/ 6858000 h 6858000"/>
              <a:gd name="connsiteX7" fmla="*/ 0 w 129974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740" h="6858000">
                <a:moveTo>
                  <a:pt x="0" y="0"/>
                </a:moveTo>
                <a:lnTo>
                  <a:pt x="1290094" y="0"/>
                </a:lnTo>
                <a:cubicBezTo>
                  <a:pt x="1287015" y="938863"/>
                  <a:pt x="1302410" y="3059981"/>
                  <a:pt x="1299331" y="3998844"/>
                </a:cubicBezTo>
                <a:cubicBezTo>
                  <a:pt x="871876" y="3992368"/>
                  <a:pt x="509075" y="4078259"/>
                  <a:pt x="524966" y="4607491"/>
                </a:cubicBezTo>
                <a:cubicBezTo>
                  <a:pt x="546020" y="5007415"/>
                  <a:pt x="779511" y="5231838"/>
                  <a:pt x="1290094" y="5123763"/>
                </a:cubicBezTo>
                <a:lnTo>
                  <a:pt x="1290094" y="6858000"/>
                </a:lnTo>
                <a:lnTo>
                  <a:pt x="0" y="6858000"/>
                </a:lnTo>
                <a:lnTo>
                  <a:pt x="0" y="0"/>
                </a:lnTo>
                <a:close/>
              </a:path>
            </a:pathLst>
          </a:cu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A" dirty="0"/>
          </a:p>
        </p:txBody>
      </p:sp>
      <p:sp>
        <p:nvSpPr>
          <p:cNvPr id="2" name="Título 1">
            <a:extLst>
              <a:ext uri="{FF2B5EF4-FFF2-40B4-BE49-F238E27FC236}">
                <a16:creationId xmlns:a16="http://schemas.microsoft.com/office/drawing/2014/main" id="{35232A52-6555-A705-9645-FF2E532CA94E}"/>
              </a:ext>
            </a:extLst>
          </p:cNvPr>
          <p:cNvSpPr>
            <a:spLocks noGrp="1"/>
          </p:cNvSpPr>
          <p:nvPr>
            <p:ph type="ctrTitle"/>
          </p:nvPr>
        </p:nvSpPr>
        <p:spPr>
          <a:xfrm>
            <a:off x="1524000" y="387927"/>
            <a:ext cx="10307782" cy="1348509"/>
          </a:xfrm>
        </p:spPr>
        <p:txBody>
          <a:bodyPr>
            <a:noAutofit/>
          </a:bodyPr>
          <a:lstStyle/>
          <a:p>
            <a:r>
              <a:rPr lang="es-ES" sz="4000" b="0" i="0" dirty="0">
                <a:solidFill>
                  <a:srgbClr val="212529"/>
                </a:solidFill>
                <a:effectLst/>
                <a:latin typeface="Bodoni MT" panose="02070603080606020203" pitchFamily="18" charset="0"/>
              </a:rPr>
              <a:t>¿Qué es la encapsulación y cómo se aplica en la programación modular?</a:t>
            </a:r>
            <a:br>
              <a:rPr lang="es-ES" sz="4400" b="0" i="0" dirty="0">
                <a:solidFill>
                  <a:srgbClr val="212529"/>
                </a:solidFill>
                <a:effectLst/>
                <a:latin typeface="-apple-system"/>
              </a:rPr>
            </a:br>
            <a:endParaRPr lang="es-PA" sz="4400" dirty="0"/>
          </a:p>
        </p:txBody>
      </p:sp>
      <p:sp>
        <p:nvSpPr>
          <p:cNvPr id="3" name="Subtítulo 2">
            <a:extLst>
              <a:ext uri="{FF2B5EF4-FFF2-40B4-BE49-F238E27FC236}">
                <a16:creationId xmlns:a16="http://schemas.microsoft.com/office/drawing/2014/main" id="{49B0B336-009F-7983-6E2B-400D53447AD0}"/>
              </a:ext>
            </a:extLst>
          </p:cNvPr>
          <p:cNvSpPr>
            <a:spLocks noGrp="1"/>
          </p:cNvSpPr>
          <p:nvPr>
            <p:ph type="subTitle" idx="1"/>
          </p:nvPr>
        </p:nvSpPr>
        <p:spPr>
          <a:xfrm>
            <a:off x="6862500" y="1764051"/>
            <a:ext cx="4886678" cy="4632385"/>
          </a:xfrm>
        </p:spPr>
        <p:txBody>
          <a:bodyPr>
            <a:normAutofit lnSpcReduction="10000"/>
          </a:bodyPr>
          <a:lstStyle/>
          <a:p>
            <a:pPr algn="r"/>
            <a:r>
              <a:rPr lang="es-ES" dirty="0"/>
              <a:t>La encapsulación es un principio en la programación modular que consiste en agrupar datos y funciones relacionadas en un módulo y ocultarlos del exterior. Solo se proporciona una interfaz pública para interactuar con el módulo. La encapsulación permite proteger los datos y funciones internas de un módulo, evitando su acceso no autorizado y manteniendo la coherencia y consistencia del sistema. También facilita los cambios internos del módulo sin afectar a otros módulos que lo utilizan.</a:t>
            </a:r>
            <a:endParaRPr lang="es-PA" dirty="0"/>
          </a:p>
        </p:txBody>
      </p:sp>
      <p:pic>
        <p:nvPicPr>
          <p:cNvPr id="8" name="Imagen 7">
            <a:extLst>
              <a:ext uri="{FF2B5EF4-FFF2-40B4-BE49-F238E27FC236}">
                <a16:creationId xmlns:a16="http://schemas.microsoft.com/office/drawing/2014/main" id="{196DEAF9-9E8E-64FF-9473-FAC960F69B96}"/>
              </a:ext>
            </a:extLst>
          </p:cNvPr>
          <p:cNvPicPr>
            <a:picLocks noChangeAspect="1"/>
          </p:cNvPicPr>
          <p:nvPr/>
        </p:nvPicPr>
        <p:blipFill rotWithShape="1">
          <a:blip r:embed="rId4">
            <a:extLst>
              <a:ext uri="{28A0092B-C50C-407E-A947-70E740481C1C}">
                <a14:useLocalDpi xmlns:a14="http://schemas.microsoft.com/office/drawing/2010/main" val="0"/>
              </a:ext>
            </a:extLst>
          </a:blip>
          <a:srcRect l="5144" t="70899" r="77496" b="2534"/>
          <a:stretch/>
        </p:blipFill>
        <p:spPr>
          <a:xfrm>
            <a:off x="75872" y="5291232"/>
            <a:ext cx="734758" cy="765808"/>
          </a:xfrm>
          <a:prstGeom prst="rect">
            <a:avLst/>
          </a:prstGeom>
        </p:spPr>
      </p:pic>
      <p:sp>
        <p:nvSpPr>
          <p:cNvPr id="24" name="Elipse 23">
            <a:extLst>
              <a:ext uri="{FF2B5EF4-FFF2-40B4-BE49-F238E27FC236}">
                <a16:creationId xmlns:a16="http://schemas.microsoft.com/office/drawing/2014/main" id="{2C9B241A-3D15-683C-8FFB-CB23F409B595}"/>
              </a:ext>
            </a:extLst>
          </p:cNvPr>
          <p:cNvSpPr/>
          <p:nvPr/>
        </p:nvSpPr>
        <p:spPr>
          <a:xfrm>
            <a:off x="638514" y="3995036"/>
            <a:ext cx="869041" cy="86976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pic>
        <p:nvPicPr>
          <p:cNvPr id="4" name="Imagen 3">
            <a:extLst>
              <a:ext uri="{FF2B5EF4-FFF2-40B4-BE49-F238E27FC236}">
                <a16:creationId xmlns:a16="http://schemas.microsoft.com/office/drawing/2014/main" id="{F625664F-8E8B-F48D-42D0-D4CB91594F64}"/>
              </a:ext>
            </a:extLst>
          </p:cNvPr>
          <p:cNvPicPr>
            <a:picLocks noChangeAspect="1"/>
          </p:cNvPicPr>
          <p:nvPr/>
        </p:nvPicPr>
        <p:blipFill rotWithShape="1">
          <a:blip r:embed="rId4">
            <a:extLst>
              <a:ext uri="{28A0092B-C50C-407E-A947-70E740481C1C}">
                <a14:useLocalDpi xmlns:a14="http://schemas.microsoft.com/office/drawing/2010/main" val="0"/>
              </a:ext>
            </a:extLst>
          </a:blip>
          <a:srcRect l="40913" t="70861" r="41727" b="2572"/>
          <a:stretch/>
        </p:blipFill>
        <p:spPr>
          <a:xfrm>
            <a:off x="75872" y="489295"/>
            <a:ext cx="734758" cy="765808"/>
          </a:xfrm>
          <a:prstGeom prst="rect">
            <a:avLst/>
          </a:prstGeom>
        </p:spPr>
      </p:pic>
      <p:pic>
        <p:nvPicPr>
          <p:cNvPr id="6" name="Imagen 5">
            <a:extLst>
              <a:ext uri="{FF2B5EF4-FFF2-40B4-BE49-F238E27FC236}">
                <a16:creationId xmlns:a16="http://schemas.microsoft.com/office/drawing/2014/main" id="{DCFD4C38-EC62-064E-D7BB-31EA938E406A}"/>
              </a:ext>
            </a:extLst>
          </p:cNvPr>
          <p:cNvPicPr>
            <a:picLocks noChangeAspect="1"/>
          </p:cNvPicPr>
          <p:nvPr/>
        </p:nvPicPr>
        <p:blipFill rotWithShape="1">
          <a:blip r:embed="rId4">
            <a:extLst>
              <a:ext uri="{28A0092B-C50C-407E-A947-70E740481C1C}">
                <a14:useLocalDpi xmlns:a14="http://schemas.microsoft.com/office/drawing/2010/main" val="0"/>
              </a:ext>
            </a:extLst>
          </a:blip>
          <a:srcRect l="23075" t="2105" r="59565" b="71328"/>
          <a:stretch/>
        </p:blipFill>
        <p:spPr>
          <a:xfrm>
            <a:off x="75872" y="1956447"/>
            <a:ext cx="734758" cy="765808"/>
          </a:xfrm>
          <a:prstGeom prst="rect">
            <a:avLst/>
          </a:prstGeom>
        </p:spPr>
      </p:pic>
      <p:sp>
        <p:nvSpPr>
          <p:cNvPr id="11" name="Rectángulo 10">
            <a:extLst>
              <a:ext uri="{FF2B5EF4-FFF2-40B4-BE49-F238E27FC236}">
                <a16:creationId xmlns:a16="http://schemas.microsoft.com/office/drawing/2014/main" id="{DBE5CE33-BA4B-922E-6321-C5405515B23A}"/>
              </a:ext>
            </a:extLst>
          </p:cNvPr>
          <p:cNvSpPr/>
          <p:nvPr/>
        </p:nvSpPr>
        <p:spPr>
          <a:xfrm>
            <a:off x="-55437" y="-27616"/>
            <a:ext cx="1327040" cy="55232"/>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A"/>
          </a:p>
        </p:txBody>
      </p:sp>
      <p:sp>
        <p:nvSpPr>
          <p:cNvPr id="12" name="Rectángulo 11">
            <a:extLst>
              <a:ext uri="{FF2B5EF4-FFF2-40B4-BE49-F238E27FC236}">
                <a16:creationId xmlns:a16="http://schemas.microsoft.com/office/drawing/2014/main" id="{35CC47DA-7C51-41AF-C8F7-C2B269BA1D4A}"/>
              </a:ext>
            </a:extLst>
          </p:cNvPr>
          <p:cNvSpPr/>
          <p:nvPr/>
        </p:nvSpPr>
        <p:spPr>
          <a:xfrm>
            <a:off x="-12677" y="-58671"/>
            <a:ext cx="66653" cy="6858001"/>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A"/>
          </a:p>
        </p:txBody>
      </p:sp>
      <p:sp>
        <p:nvSpPr>
          <p:cNvPr id="13" name="Rectángulo 12">
            <a:extLst>
              <a:ext uri="{FF2B5EF4-FFF2-40B4-BE49-F238E27FC236}">
                <a16:creationId xmlns:a16="http://schemas.microsoft.com/office/drawing/2014/main" id="{B7A084E6-5B81-6E97-C8AC-D15698B577C8}"/>
              </a:ext>
            </a:extLst>
          </p:cNvPr>
          <p:cNvSpPr/>
          <p:nvPr/>
        </p:nvSpPr>
        <p:spPr>
          <a:xfrm>
            <a:off x="-12678" y="6705601"/>
            <a:ext cx="1284281" cy="152400"/>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A"/>
          </a:p>
        </p:txBody>
      </p:sp>
      <p:pic>
        <p:nvPicPr>
          <p:cNvPr id="9" name="Imagen 8">
            <a:extLst>
              <a:ext uri="{FF2B5EF4-FFF2-40B4-BE49-F238E27FC236}">
                <a16:creationId xmlns:a16="http://schemas.microsoft.com/office/drawing/2014/main" id="{A0CFC565-D33D-DABF-C1E0-F72452B02076}"/>
              </a:ext>
            </a:extLst>
          </p:cNvPr>
          <p:cNvPicPr>
            <a:picLocks noChangeAspect="1"/>
          </p:cNvPicPr>
          <p:nvPr/>
        </p:nvPicPr>
        <p:blipFill rotWithShape="1">
          <a:blip r:embed="rId4">
            <a:extLst>
              <a:ext uri="{28A0092B-C50C-407E-A947-70E740481C1C}">
                <a14:useLocalDpi xmlns:a14="http://schemas.microsoft.com/office/drawing/2010/main" val="0"/>
              </a:ext>
            </a:extLst>
          </a:blip>
          <a:srcRect l="58388" t="70483" r="22049" b="5901"/>
          <a:stretch/>
        </p:blipFill>
        <p:spPr>
          <a:xfrm>
            <a:off x="29244" y="2970358"/>
            <a:ext cx="828014" cy="680750"/>
          </a:xfrm>
          <a:prstGeom prst="rect">
            <a:avLst/>
          </a:prstGeom>
        </p:spPr>
      </p:pic>
      <p:pic>
        <p:nvPicPr>
          <p:cNvPr id="7" name="Imagen 6">
            <a:extLst>
              <a:ext uri="{FF2B5EF4-FFF2-40B4-BE49-F238E27FC236}">
                <a16:creationId xmlns:a16="http://schemas.microsoft.com/office/drawing/2014/main" id="{5DF76561-D26E-1E42-736B-95DE87002383}"/>
              </a:ext>
            </a:extLst>
          </p:cNvPr>
          <p:cNvPicPr>
            <a:picLocks noChangeAspect="1"/>
          </p:cNvPicPr>
          <p:nvPr/>
        </p:nvPicPr>
        <p:blipFill rotWithShape="1">
          <a:blip r:embed="rId4">
            <a:extLst>
              <a:ext uri="{28A0092B-C50C-407E-A947-70E740481C1C}">
                <a14:useLocalDpi xmlns:a14="http://schemas.microsoft.com/office/drawing/2010/main" val="0"/>
              </a:ext>
            </a:extLst>
          </a:blip>
          <a:srcRect l="41390" t="1679" r="41250" b="71754"/>
          <a:stretch/>
        </p:blipFill>
        <p:spPr>
          <a:xfrm>
            <a:off x="705655" y="3987929"/>
            <a:ext cx="734758" cy="765808"/>
          </a:xfrm>
          <a:prstGeom prst="rect">
            <a:avLst/>
          </a:prstGeom>
        </p:spPr>
      </p:pic>
      <p:pic>
        <p:nvPicPr>
          <p:cNvPr id="14" name="Imagen 13">
            <a:extLst>
              <a:ext uri="{FF2B5EF4-FFF2-40B4-BE49-F238E27FC236}">
                <a16:creationId xmlns:a16="http://schemas.microsoft.com/office/drawing/2014/main" id="{5E3A9EF5-91AF-FBCE-594D-1567C35FB0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2481" y="1714868"/>
            <a:ext cx="4353672" cy="454612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130720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2A11CA2-70A7-24DA-8465-BD5848E6CBED}"/>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val="0"/>
              </a:ext>
            </a:extLst>
          </a:blip>
          <a:srcRect r="8649" b="14554"/>
          <a:stretch/>
        </p:blipFill>
        <p:spPr>
          <a:xfrm>
            <a:off x="0" y="-1"/>
            <a:ext cx="12192000" cy="6858001"/>
          </a:xfrm>
          <a:prstGeom prst="rect">
            <a:avLst/>
          </a:prstGeom>
        </p:spPr>
      </p:pic>
      <p:sp>
        <p:nvSpPr>
          <p:cNvPr id="23" name="Forma libre: forma 22">
            <a:extLst>
              <a:ext uri="{FF2B5EF4-FFF2-40B4-BE49-F238E27FC236}">
                <a16:creationId xmlns:a16="http://schemas.microsoft.com/office/drawing/2014/main" id="{9E098949-F09E-2F0D-7CFD-C924D8E060B9}"/>
              </a:ext>
            </a:extLst>
          </p:cNvPr>
          <p:cNvSpPr/>
          <p:nvPr/>
        </p:nvSpPr>
        <p:spPr>
          <a:xfrm>
            <a:off x="49643" y="-152400"/>
            <a:ext cx="1308834" cy="6858001"/>
          </a:xfrm>
          <a:custGeom>
            <a:avLst/>
            <a:gdLst>
              <a:gd name="connsiteX0" fmla="*/ 0 w 1290094"/>
              <a:gd name="connsiteY0" fmla="*/ 0 h 6858000"/>
              <a:gd name="connsiteX1" fmla="*/ 1290094 w 1290094"/>
              <a:gd name="connsiteY1" fmla="*/ 0 h 6858000"/>
              <a:gd name="connsiteX2" fmla="*/ 1290094 w 1290094"/>
              <a:gd name="connsiteY2" fmla="*/ 664513 h 6858000"/>
              <a:gd name="connsiteX3" fmla="*/ 7096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89622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064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064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290094"/>
              <a:gd name="connsiteY0" fmla="*/ 0 h 6858000"/>
              <a:gd name="connsiteX1" fmla="*/ 1290094 w 1290094"/>
              <a:gd name="connsiteY1" fmla="*/ 0 h 6858000"/>
              <a:gd name="connsiteX2" fmla="*/ 1290094 w 1290094"/>
              <a:gd name="connsiteY2" fmla="*/ 664513 h 6858000"/>
              <a:gd name="connsiteX3" fmla="*/ 506495 w 1290094"/>
              <a:gd name="connsiteY3" fmla="*/ 1088430 h 6858000"/>
              <a:gd name="connsiteX4" fmla="*/ 1290094 w 1290094"/>
              <a:gd name="connsiteY4" fmla="*/ 1512347 h 6858000"/>
              <a:gd name="connsiteX5" fmla="*/ 1290094 w 1290094"/>
              <a:gd name="connsiteY5" fmla="*/ 6858000 h 6858000"/>
              <a:gd name="connsiteX6" fmla="*/ 0 w 1290094"/>
              <a:gd name="connsiteY6" fmla="*/ 6858000 h 6858000"/>
              <a:gd name="connsiteX7" fmla="*/ 0 w 1290094"/>
              <a:gd name="connsiteY7" fmla="*/ 0 h 6858000"/>
              <a:gd name="connsiteX0" fmla="*/ 0 w 1317803"/>
              <a:gd name="connsiteY0" fmla="*/ 0 h 6858000"/>
              <a:gd name="connsiteX1" fmla="*/ 1290094 w 1317803"/>
              <a:gd name="connsiteY1" fmla="*/ 0 h 6858000"/>
              <a:gd name="connsiteX2" fmla="*/ 1317803 w 1317803"/>
              <a:gd name="connsiteY2" fmla="*/ 599859 h 6858000"/>
              <a:gd name="connsiteX3" fmla="*/ 506495 w 1317803"/>
              <a:gd name="connsiteY3" fmla="*/ 1088430 h 6858000"/>
              <a:gd name="connsiteX4" fmla="*/ 1290094 w 1317803"/>
              <a:gd name="connsiteY4" fmla="*/ 1512347 h 6858000"/>
              <a:gd name="connsiteX5" fmla="*/ 1290094 w 1317803"/>
              <a:gd name="connsiteY5" fmla="*/ 6858000 h 6858000"/>
              <a:gd name="connsiteX6" fmla="*/ 0 w 1317803"/>
              <a:gd name="connsiteY6" fmla="*/ 6858000 h 6858000"/>
              <a:gd name="connsiteX7" fmla="*/ 0 w 1317803"/>
              <a:gd name="connsiteY7" fmla="*/ 0 h 6858000"/>
              <a:gd name="connsiteX0" fmla="*/ 0 w 1327039"/>
              <a:gd name="connsiteY0" fmla="*/ 0 h 6858000"/>
              <a:gd name="connsiteX1" fmla="*/ 1290094 w 1327039"/>
              <a:gd name="connsiteY1" fmla="*/ 0 h 6858000"/>
              <a:gd name="connsiteX2" fmla="*/ 1317803 w 1327039"/>
              <a:gd name="connsiteY2" fmla="*/ 599859 h 6858000"/>
              <a:gd name="connsiteX3" fmla="*/ 506495 w 1327039"/>
              <a:gd name="connsiteY3" fmla="*/ 1088430 h 6858000"/>
              <a:gd name="connsiteX4" fmla="*/ 1327039 w 1327039"/>
              <a:gd name="connsiteY4" fmla="*/ 1586237 h 6858000"/>
              <a:gd name="connsiteX5" fmla="*/ 1290094 w 1327039"/>
              <a:gd name="connsiteY5" fmla="*/ 6858000 h 6858000"/>
              <a:gd name="connsiteX6" fmla="*/ 0 w 1327039"/>
              <a:gd name="connsiteY6" fmla="*/ 6858000 h 6858000"/>
              <a:gd name="connsiteX7" fmla="*/ 0 w 1327039"/>
              <a:gd name="connsiteY7" fmla="*/ 0 h 6858000"/>
              <a:gd name="connsiteX0" fmla="*/ 0 w 1327039"/>
              <a:gd name="connsiteY0" fmla="*/ 0 h 6858000"/>
              <a:gd name="connsiteX1" fmla="*/ 1290094 w 1327039"/>
              <a:gd name="connsiteY1" fmla="*/ 0 h 6858000"/>
              <a:gd name="connsiteX2" fmla="*/ 1317803 w 1327039"/>
              <a:gd name="connsiteY2" fmla="*/ 599859 h 6858000"/>
              <a:gd name="connsiteX3" fmla="*/ 506495 w 1327039"/>
              <a:gd name="connsiteY3" fmla="*/ 1088430 h 6858000"/>
              <a:gd name="connsiteX4" fmla="*/ 1327039 w 1327039"/>
              <a:gd name="connsiteY4" fmla="*/ 2814673 h 6858000"/>
              <a:gd name="connsiteX5" fmla="*/ 1290094 w 1327039"/>
              <a:gd name="connsiteY5" fmla="*/ 6858000 h 6858000"/>
              <a:gd name="connsiteX6" fmla="*/ 0 w 1327039"/>
              <a:gd name="connsiteY6" fmla="*/ 6858000 h 6858000"/>
              <a:gd name="connsiteX7" fmla="*/ 0 w 1327039"/>
              <a:gd name="connsiteY7" fmla="*/ 0 h 6858000"/>
              <a:gd name="connsiteX0" fmla="*/ 0 w 1327039"/>
              <a:gd name="connsiteY0" fmla="*/ 0 h 6858000"/>
              <a:gd name="connsiteX1" fmla="*/ 1290094 w 1327039"/>
              <a:gd name="connsiteY1" fmla="*/ 0 h 6858000"/>
              <a:gd name="connsiteX2" fmla="*/ 1317803 w 1327039"/>
              <a:gd name="connsiteY2" fmla="*/ 599859 h 6858000"/>
              <a:gd name="connsiteX3" fmla="*/ 543440 w 1327039"/>
              <a:gd name="connsiteY3" fmla="*/ 2178321 h 6858000"/>
              <a:gd name="connsiteX4" fmla="*/ 1327039 w 1327039"/>
              <a:gd name="connsiteY4" fmla="*/ 2814673 h 6858000"/>
              <a:gd name="connsiteX5" fmla="*/ 1290094 w 1327039"/>
              <a:gd name="connsiteY5" fmla="*/ 6858000 h 6858000"/>
              <a:gd name="connsiteX6" fmla="*/ 0 w 1327039"/>
              <a:gd name="connsiteY6" fmla="*/ 6858000 h 6858000"/>
              <a:gd name="connsiteX7" fmla="*/ 0 w 1327039"/>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543440 w 1327040"/>
              <a:gd name="connsiteY3" fmla="*/ 2178321 h 6858000"/>
              <a:gd name="connsiteX4" fmla="*/ 1327039 w 1327040"/>
              <a:gd name="connsiteY4" fmla="*/ 2814673 h 6858000"/>
              <a:gd name="connsiteX5" fmla="*/ 1290094 w 1327040"/>
              <a:gd name="connsiteY5" fmla="*/ 6858000 h 6858000"/>
              <a:gd name="connsiteX6" fmla="*/ 0 w 1327040"/>
              <a:gd name="connsiteY6" fmla="*/ 6858000 h 6858000"/>
              <a:gd name="connsiteX7" fmla="*/ 0 w 1327040"/>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460313 w 1327040"/>
              <a:gd name="connsiteY3" fmla="*/ 2298394 h 6858000"/>
              <a:gd name="connsiteX4" fmla="*/ 1327039 w 1327040"/>
              <a:gd name="connsiteY4" fmla="*/ 2814673 h 6858000"/>
              <a:gd name="connsiteX5" fmla="*/ 1290094 w 1327040"/>
              <a:gd name="connsiteY5" fmla="*/ 6858000 h 6858000"/>
              <a:gd name="connsiteX6" fmla="*/ 0 w 1327040"/>
              <a:gd name="connsiteY6" fmla="*/ 6858000 h 6858000"/>
              <a:gd name="connsiteX7" fmla="*/ 0 w 1327040"/>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460313 w 1327040"/>
              <a:gd name="connsiteY3" fmla="*/ 2298394 h 6858000"/>
              <a:gd name="connsiteX4" fmla="*/ 1327039 w 1327040"/>
              <a:gd name="connsiteY4" fmla="*/ 2814673 h 6858000"/>
              <a:gd name="connsiteX5" fmla="*/ 1290094 w 1327040"/>
              <a:gd name="connsiteY5" fmla="*/ 6858000 h 6858000"/>
              <a:gd name="connsiteX6" fmla="*/ 0 w 1327040"/>
              <a:gd name="connsiteY6" fmla="*/ 6858000 h 6858000"/>
              <a:gd name="connsiteX7" fmla="*/ 0 w 1327040"/>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460313 w 1327040"/>
              <a:gd name="connsiteY3" fmla="*/ 2298394 h 6858000"/>
              <a:gd name="connsiteX4" fmla="*/ 1317802 w 1327040"/>
              <a:gd name="connsiteY4" fmla="*/ 3849146 h 6858000"/>
              <a:gd name="connsiteX5" fmla="*/ 1290094 w 1327040"/>
              <a:gd name="connsiteY5" fmla="*/ 6858000 h 6858000"/>
              <a:gd name="connsiteX6" fmla="*/ 0 w 1327040"/>
              <a:gd name="connsiteY6" fmla="*/ 6858000 h 6858000"/>
              <a:gd name="connsiteX7" fmla="*/ 0 w 1327040"/>
              <a:gd name="connsiteY7" fmla="*/ 0 h 6858000"/>
              <a:gd name="connsiteX0" fmla="*/ 0 w 1327040"/>
              <a:gd name="connsiteY0" fmla="*/ 0 h 6858000"/>
              <a:gd name="connsiteX1" fmla="*/ 1290094 w 1327040"/>
              <a:gd name="connsiteY1" fmla="*/ 0 h 6858000"/>
              <a:gd name="connsiteX2" fmla="*/ 1327040 w 1327040"/>
              <a:gd name="connsiteY2" fmla="*/ 1763641 h 6858000"/>
              <a:gd name="connsiteX3" fmla="*/ 349477 w 1327040"/>
              <a:gd name="connsiteY3" fmla="*/ 3305158 h 6858000"/>
              <a:gd name="connsiteX4" fmla="*/ 1317802 w 1327040"/>
              <a:gd name="connsiteY4" fmla="*/ 3849146 h 6858000"/>
              <a:gd name="connsiteX5" fmla="*/ 1290094 w 1327040"/>
              <a:gd name="connsiteY5" fmla="*/ 6858000 h 6858000"/>
              <a:gd name="connsiteX6" fmla="*/ 0 w 1327040"/>
              <a:gd name="connsiteY6" fmla="*/ 6858000 h 6858000"/>
              <a:gd name="connsiteX7" fmla="*/ 0 w 1327040"/>
              <a:gd name="connsiteY7" fmla="*/ 0 h 6858000"/>
              <a:gd name="connsiteX0" fmla="*/ 0 w 1345513"/>
              <a:gd name="connsiteY0" fmla="*/ 0 h 6858000"/>
              <a:gd name="connsiteX1" fmla="*/ 1290094 w 1345513"/>
              <a:gd name="connsiteY1" fmla="*/ 0 h 6858000"/>
              <a:gd name="connsiteX2" fmla="*/ 1345513 w 1345513"/>
              <a:gd name="connsiteY2" fmla="*/ 2890478 h 6858000"/>
              <a:gd name="connsiteX3" fmla="*/ 349477 w 1345513"/>
              <a:gd name="connsiteY3" fmla="*/ 3305158 h 6858000"/>
              <a:gd name="connsiteX4" fmla="*/ 1317802 w 1345513"/>
              <a:gd name="connsiteY4" fmla="*/ 38491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890478 h 6858000"/>
              <a:gd name="connsiteX3" fmla="*/ 331004 w 1345513"/>
              <a:gd name="connsiteY3" fmla="*/ 3360577 h 6858000"/>
              <a:gd name="connsiteX4" fmla="*/ 1317802 w 1345513"/>
              <a:gd name="connsiteY4" fmla="*/ 38491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890478 h 6858000"/>
              <a:gd name="connsiteX3" fmla="*/ 497258 w 1345513"/>
              <a:gd name="connsiteY3" fmla="*/ 3342106 h 6858000"/>
              <a:gd name="connsiteX4" fmla="*/ 1317802 w 1345513"/>
              <a:gd name="connsiteY4" fmla="*/ 38491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687279 h 6858000"/>
              <a:gd name="connsiteX3" fmla="*/ 497258 w 1345513"/>
              <a:gd name="connsiteY3" fmla="*/ 3342106 h 6858000"/>
              <a:gd name="connsiteX4" fmla="*/ 1317802 w 1345513"/>
              <a:gd name="connsiteY4" fmla="*/ 38491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687279 h 6858000"/>
              <a:gd name="connsiteX3" fmla="*/ 497258 w 1345513"/>
              <a:gd name="connsiteY3" fmla="*/ 3342106 h 6858000"/>
              <a:gd name="connsiteX4" fmla="*/ 1317802 w 1345513"/>
              <a:gd name="connsiteY4" fmla="*/ 38491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687279 h 6858000"/>
              <a:gd name="connsiteX3" fmla="*/ 497258 w 1345513"/>
              <a:gd name="connsiteY3" fmla="*/ 3342106 h 6858000"/>
              <a:gd name="connsiteX4" fmla="*/ 1345511 w 1345513"/>
              <a:gd name="connsiteY4" fmla="*/ 3950746 h 6858000"/>
              <a:gd name="connsiteX5" fmla="*/ 1290094 w 1345513"/>
              <a:gd name="connsiteY5" fmla="*/ 6858000 h 6858000"/>
              <a:gd name="connsiteX6" fmla="*/ 0 w 1345513"/>
              <a:gd name="connsiteY6" fmla="*/ 6858000 h 6858000"/>
              <a:gd name="connsiteX7" fmla="*/ 0 w 1345513"/>
              <a:gd name="connsiteY7" fmla="*/ 0 h 6858000"/>
              <a:gd name="connsiteX0" fmla="*/ 0 w 1345513"/>
              <a:gd name="connsiteY0" fmla="*/ 0 h 6858000"/>
              <a:gd name="connsiteX1" fmla="*/ 1290094 w 1345513"/>
              <a:gd name="connsiteY1" fmla="*/ 0 h 6858000"/>
              <a:gd name="connsiteX2" fmla="*/ 1345513 w 1345513"/>
              <a:gd name="connsiteY2" fmla="*/ 2687279 h 6858000"/>
              <a:gd name="connsiteX3" fmla="*/ 497258 w 1345513"/>
              <a:gd name="connsiteY3" fmla="*/ 3314398 h 6858000"/>
              <a:gd name="connsiteX4" fmla="*/ 1345511 w 1345513"/>
              <a:gd name="connsiteY4" fmla="*/ 3950746 h 6858000"/>
              <a:gd name="connsiteX5" fmla="*/ 1290094 w 1345513"/>
              <a:gd name="connsiteY5" fmla="*/ 6858000 h 6858000"/>
              <a:gd name="connsiteX6" fmla="*/ 0 w 1345513"/>
              <a:gd name="connsiteY6" fmla="*/ 6858000 h 6858000"/>
              <a:gd name="connsiteX7" fmla="*/ 0 w 1345513"/>
              <a:gd name="connsiteY7" fmla="*/ 0 h 6858000"/>
              <a:gd name="connsiteX0" fmla="*/ 0 w 1382457"/>
              <a:gd name="connsiteY0" fmla="*/ 0 h 6858000"/>
              <a:gd name="connsiteX1" fmla="*/ 1290094 w 1382457"/>
              <a:gd name="connsiteY1" fmla="*/ 0 h 6858000"/>
              <a:gd name="connsiteX2" fmla="*/ 1345513 w 1382457"/>
              <a:gd name="connsiteY2" fmla="*/ 2687279 h 6858000"/>
              <a:gd name="connsiteX3" fmla="*/ 497258 w 1382457"/>
              <a:gd name="connsiteY3" fmla="*/ 3314398 h 6858000"/>
              <a:gd name="connsiteX4" fmla="*/ 1382457 w 1382457"/>
              <a:gd name="connsiteY4" fmla="*/ 4006164 h 6858000"/>
              <a:gd name="connsiteX5" fmla="*/ 1290094 w 1382457"/>
              <a:gd name="connsiteY5" fmla="*/ 6858000 h 6858000"/>
              <a:gd name="connsiteX6" fmla="*/ 0 w 1382457"/>
              <a:gd name="connsiteY6" fmla="*/ 6858000 h 6858000"/>
              <a:gd name="connsiteX7" fmla="*/ 0 w 1382457"/>
              <a:gd name="connsiteY7" fmla="*/ 0 h 6858000"/>
              <a:gd name="connsiteX0" fmla="*/ 0 w 1382457"/>
              <a:gd name="connsiteY0" fmla="*/ 0 h 6858000"/>
              <a:gd name="connsiteX1" fmla="*/ 1290094 w 1382457"/>
              <a:gd name="connsiteY1" fmla="*/ 0 h 6858000"/>
              <a:gd name="connsiteX2" fmla="*/ 1345513 w 1382457"/>
              <a:gd name="connsiteY2" fmla="*/ 2687279 h 6858000"/>
              <a:gd name="connsiteX3" fmla="*/ 488021 w 1382457"/>
              <a:gd name="connsiteY3" fmla="*/ 3351344 h 6858000"/>
              <a:gd name="connsiteX4" fmla="*/ 1382457 w 1382457"/>
              <a:gd name="connsiteY4" fmla="*/ 4006164 h 6858000"/>
              <a:gd name="connsiteX5" fmla="*/ 1290094 w 1382457"/>
              <a:gd name="connsiteY5" fmla="*/ 6858000 h 6858000"/>
              <a:gd name="connsiteX6" fmla="*/ 0 w 1382457"/>
              <a:gd name="connsiteY6" fmla="*/ 6858000 h 6858000"/>
              <a:gd name="connsiteX7" fmla="*/ 0 w 1382457"/>
              <a:gd name="connsiteY7" fmla="*/ 0 h 6858000"/>
              <a:gd name="connsiteX0" fmla="*/ 0 w 1382457"/>
              <a:gd name="connsiteY0" fmla="*/ 0 h 6858000"/>
              <a:gd name="connsiteX1" fmla="*/ 1290094 w 1382457"/>
              <a:gd name="connsiteY1" fmla="*/ 0 h 6858000"/>
              <a:gd name="connsiteX2" fmla="*/ 1280858 w 1382457"/>
              <a:gd name="connsiteY2" fmla="*/ 2816589 h 6858000"/>
              <a:gd name="connsiteX3" fmla="*/ 488021 w 1382457"/>
              <a:gd name="connsiteY3" fmla="*/ 3351344 h 6858000"/>
              <a:gd name="connsiteX4" fmla="*/ 1382457 w 1382457"/>
              <a:gd name="connsiteY4" fmla="*/ 4006164 h 6858000"/>
              <a:gd name="connsiteX5" fmla="*/ 1290094 w 1382457"/>
              <a:gd name="connsiteY5" fmla="*/ 6858000 h 6858000"/>
              <a:gd name="connsiteX6" fmla="*/ 0 w 1382457"/>
              <a:gd name="connsiteY6" fmla="*/ 6858000 h 6858000"/>
              <a:gd name="connsiteX7" fmla="*/ 0 w 1382457"/>
              <a:gd name="connsiteY7" fmla="*/ 0 h 6858000"/>
              <a:gd name="connsiteX0" fmla="*/ 0 w 1317803"/>
              <a:gd name="connsiteY0" fmla="*/ 0 h 6858000"/>
              <a:gd name="connsiteX1" fmla="*/ 1290094 w 1317803"/>
              <a:gd name="connsiteY1" fmla="*/ 0 h 6858000"/>
              <a:gd name="connsiteX2" fmla="*/ 1280858 w 1317803"/>
              <a:gd name="connsiteY2" fmla="*/ 2816589 h 6858000"/>
              <a:gd name="connsiteX3" fmla="*/ 488021 w 1317803"/>
              <a:gd name="connsiteY3" fmla="*/ 3351344 h 6858000"/>
              <a:gd name="connsiteX4" fmla="*/ 1317803 w 1317803"/>
              <a:gd name="connsiteY4" fmla="*/ 3959982 h 6858000"/>
              <a:gd name="connsiteX5" fmla="*/ 1290094 w 1317803"/>
              <a:gd name="connsiteY5" fmla="*/ 6858000 h 6858000"/>
              <a:gd name="connsiteX6" fmla="*/ 0 w 1317803"/>
              <a:gd name="connsiteY6" fmla="*/ 6858000 h 6858000"/>
              <a:gd name="connsiteX7" fmla="*/ 0 w 1317803"/>
              <a:gd name="connsiteY7" fmla="*/ 0 h 6858000"/>
              <a:gd name="connsiteX0" fmla="*/ 0 w 1317803"/>
              <a:gd name="connsiteY0" fmla="*/ 0 h 6858000"/>
              <a:gd name="connsiteX1" fmla="*/ 1290094 w 1317803"/>
              <a:gd name="connsiteY1" fmla="*/ 0 h 6858000"/>
              <a:gd name="connsiteX2" fmla="*/ 1280858 w 1317803"/>
              <a:gd name="connsiteY2" fmla="*/ 2816589 h 6858000"/>
              <a:gd name="connsiteX3" fmla="*/ 497257 w 1317803"/>
              <a:gd name="connsiteY3" fmla="*/ 3416000 h 6858000"/>
              <a:gd name="connsiteX4" fmla="*/ 1317803 w 1317803"/>
              <a:gd name="connsiteY4" fmla="*/ 3959982 h 6858000"/>
              <a:gd name="connsiteX5" fmla="*/ 1290094 w 1317803"/>
              <a:gd name="connsiteY5" fmla="*/ 6858000 h 6858000"/>
              <a:gd name="connsiteX6" fmla="*/ 0 w 1317803"/>
              <a:gd name="connsiteY6" fmla="*/ 6858000 h 6858000"/>
              <a:gd name="connsiteX7" fmla="*/ 0 w 1317803"/>
              <a:gd name="connsiteY7" fmla="*/ 0 h 6858000"/>
              <a:gd name="connsiteX0" fmla="*/ 0 w 1308567"/>
              <a:gd name="connsiteY0" fmla="*/ 0 h 6858000"/>
              <a:gd name="connsiteX1" fmla="*/ 1290094 w 1308567"/>
              <a:gd name="connsiteY1" fmla="*/ 0 h 6858000"/>
              <a:gd name="connsiteX2" fmla="*/ 1280858 w 1308567"/>
              <a:gd name="connsiteY2" fmla="*/ 2816589 h 6858000"/>
              <a:gd name="connsiteX3" fmla="*/ 497257 w 1308567"/>
              <a:gd name="connsiteY3" fmla="*/ 3416000 h 6858000"/>
              <a:gd name="connsiteX4" fmla="*/ 1308567 w 1308567"/>
              <a:gd name="connsiteY4" fmla="*/ 5188418 h 6858000"/>
              <a:gd name="connsiteX5" fmla="*/ 1290094 w 1308567"/>
              <a:gd name="connsiteY5" fmla="*/ 6858000 h 6858000"/>
              <a:gd name="connsiteX6" fmla="*/ 0 w 1308567"/>
              <a:gd name="connsiteY6" fmla="*/ 6858000 h 6858000"/>
              <a:gd name="connsiteX7" fmla="*/ 0 w 1308567"/>
              <a:gd name="connsiteY7" fmla="*/ 0 h 6858000"/>
              <a:gd name="connsiteX0" fmla="*/ 0 w 1308567"/>
              <a:gd name="connsiteY0" fmla="*/ 0 h 6858000"/>
              <a:gd name="connsiteX1" fmla="*/ 1290094 w 1308567"/>
              <a:gd name="connsiteY1" fmla="*/ 0 h 6858000"/>
              <a:gd name="connsiteX2" fmla="*/ 1280858 w 1308567"/>
              <a:gd name="connsiteY2" fmla="*/ 2816589 h 6858000"/>
              <a:gd name="connsiteX3" fmla="*/ 497257 w 1308567"/>
              <a:gd name="connsiteY3" fmla="*/ 4505891 h 6858000"/>
              <a:gd name="connsiteX4" fmla="*/ 1308567 w 1308567"/>
              <a:gd name="connsiteY4" fmla="*/ 5188418 h 6858000"/>
              <a:gd name="connsiteX5" fmla="*/ 1290094 w 1308567"/>
              <a:gd name="connsiteY5" fmla="*/ 6858000 h 6858000"/>
              <a:gd name="connsiteX6" fmla="*/ 0 w 1308567"/>
              <a:gd name="connsiteY6" fmla="*/ 6858000 h 6858000"/>
              <a:gd name="connsiteX7" fmla="*/ 0 w 1308567"/>
              <a:gd name="connsiteY7" fmla="*/ 0 h 6858000"/>
              <a:gd name="connsiteX0" fmla="*/ 0 w 1308567"/>
              <a:gd name="connsiteY0" fmla="*/ 0 h 6858000"/>
              <a:gd name="connsiteX1" fmla="*/ 1290094 w 1308567"/>
              <a:gd name="connsiteY1" fmla="*/ 0 h 6858000"/>
              <a:gd name="connsiteX2" fmla="*/ 1299331 w 1308567"/>
              <a:gd name="connsiteY2" fmla="*/ 3998844 h 6858000"/>
              <a:gd name="connsiteX3" fmla="*/ 497257 w 1308567"/>
              <a:gd name="connsiteY3" fmla="*/ 4505891 h 6858000"/>
              <a:gd name="connsiteX4" fmla="*/ 1308567 w 1308567"/>
              <a:gd name="connsiteY4" fmla="*/ 5188418 h 6858000"/>
              <a:gd name="connsiteX5" fmla="*/ 1290094 w 1308567"/>
              <a:gd name="connsiteY5" fmla="*/ 6858000 h 6858000"/>
              <a:gd name="connsiteX6" fmla="*/ 0 w 1308567"/>
              <a:gd name="connsiteY6" fmla="*/ 6858000 h 6858000"/>
              <a:gd name="connsiteX7" fmla="*/ 0 w 1308567"/>
              <a:gd name="connsiteY7" fmla="*/ 0 h 6858000"/>
              <a:gd name="connsiteX0" fmla="*/ 0 w 1308567"/>
              <a:gd name="connsiteY0" fmla="*/ 0 h 6858000"/>
              <a:gd name="connsiteX1" fmla="*/ 1290094 w 1308567"/>
              <a:gd name="connsiteY1" fmla="*/ 0 h 6858000"/>
              <a:gd name="connsiteX2" fmla="*/ 1299331 w 1308567"/>
              <a:gd name="connsiteY2" fmla="*/ 3998844 h 6858000"/>
              <a:gd name="connsiteX3" fmla="*/ 524966 w 1308567"/>
              <a:gd name="connsiteY3" fmla="*/ 4607491 h 6858000"/>
              <a:gd name="connsiteX4" fmla="*/ 1308567 w 1308567"/>
              <a:gd name="connsiteY4" fmla="*/ 5188418 h 6858000"/>
              <a:gd name="connsiteX5" fmla="*/ 1290094 w 1308567"/>
              <a:gd name="connsiteY5" fmla="*/ 6858000 h 6858000"/>
              <a:gd name="connsiteX6" fmla="*/ 0 w 1308567"/>
              <a:gd name="connsiteY6" fmla="*/ 6858000 h 6858000"/>
              <a:gd name="connsiteX7" fmla="*/ 0 w 1308567"/>
              <a:gd name="connsiteY7" fmla="*/ 0 h 6858000"/>
              <a:gd name="connsiteX0" fmla="*/ 0 w 1299740"/>
              <a:gd name="connsiteY0" fmla="*/ 0 h 6858000"/>
              <a:gd name="connsiteX1" fmla="*/ 1290094 w 1299740"/>
              <a:gd name="connsiteY1" fmla="*/ 0 h 6858000"/>
              <a:gd name="connsiteX2" fmla="*/ 1299331 w 1299740"/>
              <a:gd name="connsiteY2" fmla="*/ 3998844 h 6858000"/>
              <a:gd name="connsiteX3" fmla="*/ 524966 w 1299740"/>
              <a:gd name="connsiteY3" fmla="*/ 4607491 h 6858000"/>
              <a:gd name="connsiteX4" fmla="*/ 1290094 w 1299740"/>
              <a:gd name="connsiteY4" fmla="*/ 5123763 h 6858000"/>
              <a:gd name="connsiteX5" fmla="*/ 1290094 w 1299740"/>
              <a:gd name="connsiteY5" fmla="*/ 6858000 h 6858000"/>
              <a:gd name="connsiteX6" fmla="*/ 0 w 1299740"/>
              <a:gd name="connsiteY6" fmla="*/ 6858000 h 6858000"/>
              <a:gd name="connsiteX7" fmla="*/ 0 w 1299740"/>
              <a:gd name="connsiteY7" fmla="*/ 0 h 6858000"/>
              <a:gd name="connsiteX0" fmla="*/ 0 w 1308566"/>
              <a:gd name="connsiteY0" fmla="*/ 0 h 6858000"/>
              <a:gd name="connsiteX1" fmla="*/ 1290094 w 1308566"/>
              <a:gd name="connsiteY1" fmla="*/ 0 h 6858000"/>
              <a:gd name="connsiteX2" fmla="*/ 1299331 w 1308566"/>
              <a:gd name="connsiteY2" fmla="*/ 3998844 h 6858000"/>
              <a:gd name="connsiteX3" fmla="*/ 524966 w 1308566"/>
              <a:gd name="connsiteY3" fmla="*/ 4607491 h 6858000"/>
              <a:gd name="connsiteX4" fmla="*/ 1308566 w 1308566"/>
              <a:gd name="connsiteY4" fmla="*/ 6379909 h 6858000"/>
              <a:gd name="connsiteX5" fmla="*/ 1290094 w 1308566"/>
              <a:gd name="connsiteY5" fmla="*/ 6858000 h 6858000"/>
              <a:gd name="connsiteX6" fmla="*/ 0 w 1308566"/>
              <a:gd name="connsiteY6" fmla="*/ 6858000 h 6858000"/>
              <a:gd name="connsiteX7" fmla="*/ 0 w 1308566"/>
              <a:gd name="connsiteY7" fmla="*/ 0 h 6858000"/>
              <a:gd name="connsiteX0" fmla="*/ 0 w 1308566"/>
              <a:gd name="connsiteY0" fmla="*/ 0 h 6858000"/>
              <a:gd name="connsiteX1" fmla="*/ 1290094 w 1308566"/>
              <a:gd name="connsiteY1" fmla="*/ 0 h 6858000"/>
              <a:gd name="connsiteX2" fmla="*/ 1299331 w 1308566"/>
              <a:gd name="connsiteY2" fmla="*/ 3998844 h 6858000"/>
              <a:gd name="connsiteX3" fmla="*/ 451075 w 1308566"/>
              <a:gd name="connsiteY3" fmla="*/ 5669672 h 6858000"/>
              <a:gd name="connsiteX4" fmla="*/ 1308566 w 1308566"/>
              <a:gd name="connsiteY4" fmla="*/ 6379909 h 6858000"/>
              <a:gd name="connsiteX5" fmla="*/ 1290094 w 1308566"/>
              <a:gd name="connsiteY5" fmla="*/ 6858000 h 6858000"/>
              <a:gd name="connsiteX6" fmla="*/ 0 w 1308566"/>
              <a:gd name="connsiteY6" fmla="*/ 6858000 h 6858000"/>
              <a:gd name="connsiteX7" fmla="*/ 0 w 1308566"/>
              <a:gd name="connsiteY7" fmla="*/ 0 h 6858000"/>
              <a:gd name="connsiteX0" fmla="*/ 0 w 1308834"/>
              <a:gd name="connsiteY0" fmla="*/ 0 h 6858000"/>
              <a:gd name="connsiteX1" fmla="*/ 1290094 w 1308834"/>
              <a:gd name="connsiteY1" fmla="*/ 0 h 6858000"/>
              <a:gd name="connsiteX2" fmla="*/ 1308568 w 1308834"/>
              <a:gd name="connsiteY2" fmla="*/ 5319644 h 6858000"/>
              <a:gd name="connsiteX3" fmla="*/ 451075 w 1308834"/>
              <a:gd name="connsiteY3" fmla="*/ 5669672 h 6858000"/>
              <a:gd name="connsiteX4" fmla="*/ 1308566 w 1308834"/>
              <a:gd name="connsiteY4" fmla="*/ 6379909 h 6858000"/>
              <a:gd name="connsiteX5" fmla="*/ 1290094 w 1308834"/>
              <a:gd name="connsiteY5" fmla="*/ 6858000 h 6858000"/>
              <a:gd name="connsiteX6" fmla="*/ 0 w 1308834"/>
              <a:gd name="connsiteY6" fmla="*/ 6858000 h 6858000"/>
              <a:gd name="connsiteX7" fmla="*/ 0 w 1308834"/>
              <a:gd name="connsiteY7" fmla="*/ 0 h 6858000"/>
              <a:gd name="connsiteX0" fmla="*/ 0 w 1308834"/>
              <a:gd name="connsiteY0" fmla="*/ 0 h 6858000"/>
              <a:gd name="connsiteX1" fmla="*/ 1290094 w 1308834"/>
              <a:gd name="connsiteY1" fmla="*/ 0 h 6858000"/>
              <a:gd name="connsiteX2" fmla="*/ 1308568 w 1308834"/>
              <a:gd name="connsiteY2" fmla="*/ 5319644 h 6858000"/>
              <a:gd name="connsiteX3" fmla="*/ 395657 w 1308834"/>
              <a:gd name="connsiteY3" fmla="*/ 5835927 h 6858000"/>
              <a:gd name="connsiteX4" fmla="*/ 1308566 w 1308834"/>
              <a:gd name="connsiteY4" fmla="*/ 6379909 h 6858000"/>
              <a:gd name="connsiteX5" fmla="*/ 1290094 w 1308834"/>
              <a:gd name="connsiteY5" fmla="*/ 6858000 h 6858000"/>
              <a:gd name="connsiteX6" fmla="*/ 0 w 1308834"/>
              <a:gd name="connsiteY6" fmla="*/ 6858000 h 6858000"/>
              <a:gd name="connsiteX7" fmla="*/ 0 w 130883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8834" h="6858000">
                <a:moveTo>
                  <a:pt x="0" y="0"/>
                </a:moveTo>
                <a:lnTo>
                  <a:pt x="1290094" y="0"/>
                </a:lnTo>
                <a:cubicBezTo>
                  <a:pt x="1287015" y="938863"/>
                  <a:pt x="1311647" y="4380781"/>
                  <a:pt x="1308568" y="5319644"/>
                </a:cubicBezTo>
                <a:cubicBezTo>
                  <a:pt x="881113" y="5313168"/>
                  <a:pt x="379766" y="5306695"/>
                  <a:pt x="395657" y="5835927"/>
                </a:cubicBezTo>
                <a:cubicBezTo>
                  <a:pt x="416711" y="6235851"/>
                  <a:pt x="797983" y="6487984"/>
                  <a:pt x="1308566" y="6379909"/>
                </a:cubicBezTo>
                <a:lnTo>
                  <a:pt x="1290094" y="6858000"/>
                </a:lnTo>
                <a:lnTo>
                  <a:pt x="0" y="6858000"/>
                </a:lnTo>
                <a:lnTo>
                  <a:pt x="0" y="0"/>
                </a:lnTo>
                <a:close/>
              </a:path>
            </a:pathLst>
          </a:cu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A" dirty="0"/>
          </a:p>
        </p:txBody>
      </p:sp>
      <p:sp>
        <p:nvSpPr>
          <p:cNvPr id="2" name="Título 1">
            <a:extLst>
              <a:ext uri="{FF2B5EF4-FFF2-40B4-BE49-F238E27FC236}">
                <a16:creationId xmlns:a16="http://schemas.microsoft.com/office/drawing/2014/main" id="{35232A52-6555-A705-9645-FF2E532CA94E}"/>
              </a:ext>
            </a:extLst>
          </p:cNvPr>
          <p:cNvSpPr>
            <a:spLocks noGrp="1"/>
          </p:cNvSpPr>
          <p:nvPr>
            <p:ph type="ctrTitle"/>
          </p:nvPr>
        </p:nvSpPr>
        <p:spPr>
          <a:xfrm>
            <a:off x="1853048" y="689863"/>
            <a:ext cx="10289309" cy="1130480"/>
          </a:xfrm>
        </p:spPr>
        <p:txBody>
          <a:bodyPr>
            <a:normAutofit fontScale="90000"/>
          </a:bodyPr>
          <a:lstStyle/>
          <a:p>
            <a:r>
              <a:rPr lang="es-ES" sz="4900" b="0" i="0" dirty="0">
                <a:solidFill>
                  <a:srgbClr val="212529"/>
                </a:solidFill>
                <a:effectLst/>
                <a:latin typeface="Bodoni MT" panose="02070603080606020203" pitchFamily="18" charset="0"/>
              </a:rPr>
              <a:t>¿Cuál es la diferencia entre acoplamiento y cohesión en el contexto de la programación modular? </a:t>
            </a:r>
            <a:endParaRPr lang="es-PA" dirty="0"/>
          </a:p>
        </p:txBody>
      </p:sp>
      <p:sp>
        <p:nvSpPr>
          <p:cNvPr id="24" name="Elipse 23">
            <a:extLst>
              <a:ext uri="{FF2B5EF4-FFF2-40B4-BE49-F238E27FC236}">
                <a16:creationId xmlns:a16="http://schemas.microsoft.com/office/drawing/2014/main" id="{2C9B241A-3D15-683C-8FFB-CB23F409B595}"/>
              </a:ext>
            </a:extLst>
          </p:cNvPr>
          <p:cNvSpPr/>
          <p:nvPr/>
        </p:nvSpPr>
        <p:spPr>
          <a:xfrm>
            <a:off x="597545" y="5230114"/>
            <a:ext cx="869041" cy="86976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pic>
        <p:nvPicPr>
          <p:cNvPr id="4" name="Imagen 3">
            <a:extLst>
              <a:ext uri="{FF2B5EF4-FFF2-40B4-BE49-F238E27FC236}">
                <a16:creationId xmlns:a16="http://schemas.microsoft.com/office/drawing/2014/main" id="{F625664F-8E8B-F48D-42D0-D4CB91594F64}"/>
              </a:ext>
            </a:extLst>
          </p:cNvPr>
          <p:cNvPicPr>
            <a:picLocks noChangeAspect="1"/>
          </p:cNvPicPr>
          <p:nvPr/>
        </p:nvPicPr>
        <p:blipFill rotWithShape="1">
          <a:blip r:embed="rId4">
            <a:extLst>
              <a:ext uri="{28A0092B-C50C-407E-A947-70E740481C1C}">
                <a14:useLocalDpi xmlns:a14="http://schemas.microsoft.com/office/drawing/2010/main" val="0"/>
              </a:ext>
            </a:extLst>
          </a:blip>
          <a:srcRect l="40913" t="70861" r="41727" b="2572"/>
          <a:stretch/>
        </p:blipFill>
        <p:spPr>
          <a:xfrm>
            <a:off x="75872" y="489295"/>
            <a:ext cx="734758" cy="765808"/>
          </a:xfrm>
          <a:prstGeom prst="rect">
            <a:avLst/>
          </a:prstGeom>
        </p:spPr>
      </p:pic>
      <p:pic>
        <p:nvPicPr>
          <p:cNvPr id="6" name="Imagen 5">
            <a:extLst>
              <a:ext uri="{FF2B5EF4-FFF2-40B4-BE49-F238E27FC236}">
                <a16:creationId xmlns:a16="http://schemas.microsoft.com/office/drawing/2014/main" id="{DCFD4C38-EC62-064E-D7BB-31EA938E406A}"/>
              </a:ext>
            </a:extLst>
          </p:cNvPr>
          <p:cNvPicPr>
            <a:picLocks noChangeAspect="1"/>
          </p:cNvPicPr>
          <p:nvPr/>
        </p:nvPicPr>
        <p:blipFill rotWithShape="1">
          <a:blip r:embed="rId4">
            <a:extLst>
              <a:ext uri="{28A0092B-C50C-407E-A947-70E740481C1C}">
                <a14:useLocalDpi xmlns:a14="http://schemas.microsoft.com/office/drawing/2010/main" val="0"/>
              </a:ext>
            </a:extLst>
          </a:blip>
          <a:srcRect l="23075" t="2105" r="59565" b="71328"/>
          <a:stretch/>
        </p:blipFill>
        <p:spPr>
          <a:xfrm>
            <a:off x="75872" y="1956447"/>
            <a:ext cx="734758" cy="765808"/>
          </a:xfrm>
          <a:prstGeom prst="rect">
            <a:avLst/>
          </a:prstGeom>
        </p:spPr>
      </p:pic>
      <p:sp>
        <p:nvSpPr>
          <p:cNvPr id="11" name="Rectángulo 10">
            <a:extLst>
              <a:ext uri="{FF2B5EF4-FFF2-40B4-BE49-F238E27FC236}">
                <a16:creationId xmlns:a16="http://schemas.microsoft.com/office/drawing/2014/main" id="{DBE5CE33-BA4B-922E-6321-C5405515B23A}"/>
              </a:ext>
            </a:extLst>
          </p:cNvPr>
          <p:cNvSpPr/>
          <p:nvPr/>
        </p:nvSpPr>
        <p:spPr>
          <a:xfrm>
            <a:off x="-55437" y="-27616"/>
            <a:ext cx="1327040" cy="55232"/>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A"/>
          </a:p>
        </p:txBody>
      </p:sp>
      <p:sp>
        <p:nvSpPr>
          <p:cNvPr id="12" name="Rectángulo 11">
            <a:extLst>
              <a:ext uri="{FF2B5EF4-FFF2-40B4-BE49-F238E27FC236}">
                <a16:creationId xmlns:a16="http://schemas.microsoft.com/office/drawing/2014/main" id="{35CC47DA-7C51-41AF-C8F7-C2B269BA1D4A}"/>
              </a:ext>
            </a:extLst>
          </p:cNvPr>
          <p:cNvSpPr/>
          <p:nvPr/>
        </p:nvSpPr>
        <p:spPr>
          <a:xfrm>
            <a:off x="-12677" y="-58671"/>
            <a:ext cx="66653" cy="6858001"/>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A"/>
          </a:p>
        </p:txBody>
      </p:sp>
      <p:sp>
        <p:nvSpPr>
          <p:cNvPr id="13" name="Rectángulo 12">
            <a:extLst>
              <a:ext uri="{FF2B5EF4-FFF2-40B4-BE49-F238E27FC236}">
                <a16:creationId xmlns:a16="http://schemas.microsoft.com/office/drawing/2014/main" id="{B7A084E6-5B81-6E97-C8AC-D15698B577C8}"/>
              </a:ext>
            </a:extLst>
          </p:cNvPr>
          <p:cNvSpPr/>
          <p:nvPr/>
        </p:nvSpPr>
        <p:spPr>
          <a:xfrm>
            <a:off x="-12678" y="6705601"/>
            <a:ext cx="1284281" cy="152400"/>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A"/>
          </a:p>
        </p:txBody>
      </p:sp>
      <p:pic>
        <p:nvPicPr>
          <p:cNvPr id="9" name="Imagen 8">
            <a:extLst>
              <a:ext uri="{FF2B5EF4-FFF2-40B4-BE49-F238E27FC236}">
                <a16:creationId xmlns:a16="http://schemas.microsoft.com/office/drawing/2014/main" id="{A0CFC565-D33D-DABF-C1E0-F72452B02076}"/>
              </a:ext>
            </a:extLst>
          </p:cNvPr>
          <p:cNvPicPr>
            <a:picLocks noChangeAspect="1"/>
          </p:cNvPicPr>
          <p:nvPr/>
        </p:nvPicPr>
        <p:blipFill rotWithShape="1">
          <a:blip r:embed="rId4">
            <a:extLst>
              <a:ext uri="{28A0092B-C50C-407E-A947-70E740481C1C}">
                <a14:useLocalDpi xmlns:a14="http://schemas.microsoft.com/office/drawing/2010/main" val="0"/>
              </a:ext>
            </a:extLst>
          </a:blip>
          <a:srcRect l="58388" t="70483" r="22049" b="5901"/>
          <a:stretch/>
        </p:blipFill>
        <p:spPr>
          <a:xfrm>
            <a:off x="29244" y="2970358"/>
            <a:ext cx="828014" cy="680750"/>
          </a:xfrm>
          <a:prstGeom prst="rect">
            <a:avLst/>
          </a:prstGeom>
        </p:spPr>
      </p:pic>
      <p:pic>
        <p:nvPicPr>
          <p:cNvPr id="7" name="Imagen 6">
            <a:extLst>
              <a:ext uri="{FF2B5EF4-FFF2-40B4-BE49-F238E27FC236}">
                <a16:creationId xmlns:a16="http://schemas.microsoft.com/office/drawing/2014/main" id="{5DF76561-D26E-1E42-736B-95DE87002383}"/>
              </a:ext>
            </a:extLst>
          </p:cNvPr>
          <p:cNvPicPr>
            <a:picLocks noChangeAspect="1"/>
          </p:cNvPicPr>
          <p:nvPr/>
        </p:nvPicPr>
        <p:blipFill rotWithShape="1">
          <a:blip r:embed="rId4">
            <a:extLst>
              <a:ext uri="{28A0092B-C50C-407E-A947-70E740481C1C}">
                <a14:useLocalDpi xmlns:a14="http://schemas.microsoft.com/office/drawing/2010/main" val="0"/>
              </a:ext>
            </a:extLst>
          </a:blip>
          <a:srcRect l="41390" t="1679" r="41250" b="71754"/>
          <a:stretch/>
        </p:blipFill>
        <p:spPr>
          <a:xfrm>
            <a:off x="236820" y="4069993"/>
            <a:ext cx="734758" cy="765808"/>
          </a:xfrm>
          <a:prstGeom prst="rect">
            <a:avLst/>
          </a:prstGeom>
        </p:spPr>
      </p:pic>
      <p:pic>
        <p:nvPicPr>
          <p:cNvPr id="8" name="Imagen 7">
            <a:extLst>
              <a:ext uri="{FF2B5EF4-FFF2-40B4-BE49-F238E27FC236}">
                <a16:creationId xmlns:a16="http://schemas.microsoft.com/office/drawing/2014/main" id="{196DEAF9-9E8E-64FF-9473-FAC960F69B96}"/>
              </a:ext>
            </a:extLst>
          </p:cNvPr>
          <p:cNvPicPr>
            <a:picLocks noChangeAspect="1"/>
          </p:cNvPicPr>
          <p:nvPr/>
        </p:nvPicPr>
        <p:blipFill rotWithShape="1">
          <a:blip r:embed="rId4">
            <a:extLst>
              <a:ext uri="{28A0092B-C50C-407E-A947-70E740481C1C}">
                <a14:useLocalDpi xmlns:a14="http://schemas.microsoft.com/office/drawing/2010/main" val="0"/>
              </a:ext>
            </a:extLst>
          </a:blip>
          <a:srcRect l="5144" t="70899" r="77496" b="2534"/>
          <a:stretch/>
        </p:blipFill>
        <p:spPr>
          <a:xfrm>
            <a:off x="664687" y="5282093"/>
            <a:ext cx="734758" cy="765808"/>
          </a:xfrm>
          <a:prstGeom prst="rect">
            <a:avLst/>
          </a:prstGeom>
        </p:spPr>
      </p:pic>
      <p:sp>
        <p:nvSpPr>
          <p:cNvPr id="14" name="Rectángulo 13">
            <a:extLst>
              <a:ext uri="{FF2B5EF4-FFF2-40B4-BE49-F238E27FC236}">
                <a16:creationId xmlns:a16="http://schemas.microsoft.com/office/drawing/2014/main" id="{58C35658-1F21-1754-1FA0-D59094680D2E}"/>
              </a:ext>
            </a:extLst>
          </p:cNvPr>
          <p:cNvSpPr/>
          <p:nvPr/>
        </p:nvSpPr>
        <p:spPr>
          <a:xfrm>
            <a:off x="2258303" y="1523247"/>
            <a:ext cx="8677551" cy="4644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2000" dirty="0">
              <a:solidFill>
                <a:schemeClr val="tx1"/>
              </a:solidFill>
            </a:endParaRPr>
          </a:p>
          <a:p>
            <a:r>
              <a:rPr lang="es-ES" sz="2000" dirty="0">
                <a:solidFill>
                  <a:schemeClr val="tx1"/>
                </a:solidFill>
              </a:rPr>
              <a:t>El acoplamiento se refiere al grado de interdependencia entre módulos en un sistema modular. Un acoplamiento bajo indica que los módulos están poco relacionados entre sí, mientras que un acoplamiento alto indica una fuerte dependencia. Un acoplamiento bajo es deseable ya que hace que los módulos sean más independientes y cambien con menor impacto en otros módulos.</a:t>
            </a:r>
            <a:endParaRPr lang="es-ES" dirty="0"/>
          </a:p>
          <a:p>
            <a:pPr algn="ctr"/>
            <a:endParaRPr lang="es-PA" dirty="0"/>
          </a:p>
        </p:txBody>
      </p:sp>
    </p:spTree>
    <p:extLst>
      <p:ext uri="{BB962C8B-B14F-4D97-AF65-F5344CB8AC3E}">
        <p14:creationId xmlns:p14="http://schemas.microsoft.com/office/powerpoint/2010/main" val="3806744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Tm="0">
        <p159:morph option="byObject"/>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Pins in a map">
            <a:extLst>
              <a:ext uri="{FF2B5EF4-FFF2-40B4-BE49-F238E27FC236}">
                <a16:creationId xmlns:a16="http://schemas.microsoft.com/office/drawing/2014/main" id="{04ECCD43-4446-4603-97DF-8BAC87CCC03B}"/>
              </a:ext>
            </a:extLst>
          </p:cNvPr>
          <p:cNvPicPr>
            <a:picLocks noChangeAspect="1"/>
          </p:cNvPicPr>
          <p:nvPr/>
        </p:nvPicPr>
        <p:blipFill rotWithShape="1">
          <a:blip r:embed="rId2"/>
          <a:srcRect r="15617" b="-1"/>
          <a:stretch/>
        </p:blipFill>
        <p:spPr>
          <a:xfrm>
            <a:off x="3522468" y="10"/>
            <a:ext cx="8669532" cy="6857990"/>
          </a:xfrm>
          <a:prstGeom prst="rect">
            <a:avLst/>
          </a:prstGeom>
        </p:spPr>
      </p:pic>
      <p:sp>
        <p:nvSpPr>
          <p:cNvPr id="19"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35C6777-B985-1B98-1F7E-2DBBF01D959B}"/>
              </a:ext>
            </a:extLst>
          </p:cNvPr>
          <p:cNvSpPr>
            <a:spLocks noGrp="1"/>
          </p:cNvSpPr>
          <p:nvPr>
            <p:ph type="title"/>
          </p:nvPr>
        </p:nvSpPr>
        <p:spPr>
          <a:xfrm>
            <a:off x="371094" y="1161288"/>
            <a:ext cx="3438144" cy="1124712"/>
          </a:xfrm>
        </p:spPr>
        <p:txBody>
          <a:bodyPr anchor="b">
            <a:normAutofit/>
          </a:bodyPr>
          <a:lstStyle/>
          <a:p>
            <a:r>
              <a:rPr lang="es-ES" sz="2800"/>
              <a:t>Links de  las imágenes </a:t>
            </a:r>
            <a:endParaRPr lang="es-PA" sz="2800"/>
          </a:p>
        </p:txBody>
      </p:sp>
      <p:sp>
        <p:nvSpPr>
          <p:cNvPr id="20"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67C4A3CA-787A-507E-DCCB-0DD04D69576C}"/>
              </a:ext>
            </a:extLst>
          </p:cNvPr>
          <p:cNvSpPr>
            <a:spLocks noGrp="1"/>
          </p:cNvSpPr>
          <p:nvPr>
            <p:ph idx="1"/>
          </p:nvPr>
        </p:nvSpPr>
        <p:spPr>
          <a:xfrm>
            <a:off x="371094" y="2718054"/>
            <a:ext cx="3438906" cy="3207258"/>
          </a:xfrm>
        </p:spPr>
        <p:txBody>
          <a:bodyPr anchor="t">
            <a:normAutofit/>
          </a:bodyPr>
          <a:lstStyle/>
          <a:p>
            <a:r>
              <a:rPr lang="es-PA" sz="1700" dirty="0">
                <a:hlinkClick r:id="rId3"/>
              </a:rPr>
              <a:t>https://www.pinterest.com.au/pin/531424824774693303/</a:t>
            </a:r>
            <a:endParaRPr lang="es-PA" sz="1700" dirty="0"/>
          </a:p>
          <a:p>
            <a:r>
              <a:rPr lang="es-PA" sz="1700" dirty="0">
                <a:hlinkClick r:id="rId4"/>
              </a:rPr>
              <a:t>https://fontmeme.com/fuentes/fuente-one-piece-manga/</a:t>
            </a:r>
            <a:r>
              <a:rPr lang="es-PA" sz="1700" dirty="0"/>
              <a:t> </a:t>
            </a:r>
          </a:p>
          <a:p>
            <a:r>
              <a:rPr lang="es-PA" sz="1700" dirty="0">
                <a:hlinkClick r:id="rId5"/>
              </a:rPr>
              <a:t>https://www.deviantart.com/b-a-i-o-r-e-t-t-o/art/Monkey-D-Luffy-Gear-5-UPDATED-912797420</a:t>
            </a:r>
            <a:endParaRPr lang="es-PA" sz="1700" dirty="0"/>
          </a:p>
          <a:p>
            <a:r>
              <a:rPr lang="es-PA" sz="1700" dirty="0">
                <a:hlinkClick r:id="rId6"/>
              </a:rPr>
              <a:t>https://www.freepik.es/</a:t>
            </a:r>
            <a:endParaRPr lang="es-PA" sz="1700" dirty="0"/>
          </a:p>
          <a:p>
            <a:pPr marL="0" indent="0">
              <a:buNone/>
            </a:pPr>
            <a:endParaRPr lang="es-PA" sz="1700" dirty="0"/>
          </a:p>
        </p:txBody>
      </p:sp>
    </p:spTree>
    <p:extLst>
      <p:ext uri="{BB962C8B-B14F-4D97-AF65-F5344CB8AC3E}">
        <p14:creationId xmlns:p14="http://schemas.microsoft.com/office/powerpoint/2010/main" val="27766186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68A1D74F39A6B4DA596CA682CBC0734" ma:contentTypeVersion="12" ma:contentTypeDescription="Crear nuevo documento." ma:contentTypeScope="" ma:versionID="f0aa227c80d141617b24d5abe931520a">
  <xsd:schema xmlns:xsd="http://www.w3.org/2001/XMLSchema" xmlns:xs="http://www.w3.org/2001/XMLSchema" xmlns:p="http://schemas.microsoft.com/office/2006/metadata/properties" xmlns:ns3="54a638b4-f80a-4506-aa13-975e49eb9377" xmlns:ns4="17ed9db3-4a82-4098-b528-51720fb9f7b9" targetNamespace="http://schemas.microsoft.com/office/2006/metadata/properties" ma:root="true" ma:fieldsID="495d4329c1520d7626d0a08875597ef1" ns3:_="" ns4:_="">
    <xsd:import namespace="54a638b4-f80a-4506-aa13-975e49eb9377"/>
    <xsd:import namespace="17ed9db3-4a82-4098-b528-51720fb9f7b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638b4-f80a-4506-aa13-975e49eb93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ed9db3-4a82-4098-b528-51720fb9f7b9"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4a638b4-f80a-4506-aa13-975e49eb937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2B4B37-B8DB-4BE5-A686-0A04ED3C57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638b4-f80a-4506-aa13-975e49eb9377"/>
    <ds:schemaRef ds:uri="17ed9db3-4a82-4098-b528-51720fb9f7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2C6575-8CD5-468A-A8B8-02B620E71981}">
  <ds:schemaRefs>
    <ds:schemaRef ds:uri="54a638b4-f80a-4506-aa13-975e49eb9377"/>
    <ds:schemaRef ds:uri="http://purl.org/dc/terms/"/>
    <ds:schemaRef ds:uri="17ed9db3-4a82-4098-b528-51720fb9f7b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DBEAD15-296E-47F2-953F-34667D15A3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188</TotalTime>
  <Words>577</Words>
  <Application>Microsoft Office PowerPoint</Application>
  <PresentationFormat>Panorámica</PresentationFormat>
  <Paragraphs>23</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-apple-system</vt:lpstr>
      <vt:lpstr>Arial</vt:lpstr>
      <vt:lpstr>Bodoni MT</vt:lpstr>
      <vt:lpstr>Calibri</vt:lpstr>
      <vt:lpstr>Calibri Light</vt:lpstr>
      <vt:lpstr>Tema de Office</vt:lpstr>
      <vt:lpstr>Presentación de PowerPoint</vt:lpstr>
      <vt:lpstr>¿Cuáles son las características que hacen que un módulo sea considerado "modular" en programación? </vt:lpstr>
      <vt:lpstr>¿Cuáles son los beneficios de utilizar la programación modular en comparación con un enfoque monolítico? </vt:lpstr>
      <vt:lpstr>¿Cómo se logra la abstracción en la programación modular? ¿Cuál es su importancia? </vt:lpstr>
      <vt:lpstr>¿Qué es la encapsulación y cómo se aplica en la programación modular? </vt:lpstr>
      <vt:lpstr>¿Cuál es la diferencia entre acoplamiento y cohesión en el contexto de la programación modular? </vt:lpstr>
      <vt:lpstr>Links de  las imágenes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BREDIO ANTONIO VEGA CEDENO</dc:creator>
  <cp:lastModifiedBy>BREDIO ANTONIO VEGA CEDENO</cp:lastModifiedBy>
  <cp:revision>4</cp:revision>
  <dcterms:created xsi:type="dcterms:W3CDTF">2023-05-22T20:54:41Z</dcterms:created>
  <dcterms:modified xsi:type="dcterms:W3CDTF">2023-05-23T21:59:54Z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0x010100568A1D74F39A6B4DA596CA682CBC0734</vt:lpwstr>
  </property>
</Properties>
</file>