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22"/>
  </p:notesMasterIdLst>
  <p:sldIdLst>
    <p:sldId id="292" r:id="rId2"/>
    <p:sldId id="258" r:id="rId3"/>
    <p:sldId id="261" r:id="rId4"/>
    <p:sldId id="291" r:id="rId5"/>
    <p:sldId id="262" r:id="rId6"/>
    <p:sldId id="275" r:id="rId7"/>
    <p:sldId id="265" r:id="rId8"/>
    <p:sldId id="286" r:id="rId9"/>
    <p:sldId id="293" r:id="rId10"/>
    <p:sldId id="294" r:id="rId11"/>
    <p:sldId id="297" r:id="rId12"/>
    <p:sldId id="270" r:id="rId13"/>
    <p:sldId id="260" r:id="rId14"/>
    <p:sldId id="285" r:id="rId15"/>
    <p:sldId id="284" r:id="rId16"/>
    <p:sldId id="278" r:id="rId17"/>
    <p:sldId id="257" r:id="rId18"/>
    <p:sldId id="295" r:id="rId19"/>
    <p:sldId id="296" r:id="rId20"/>
    <p:sldId id="279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8">
          <p15:clr>
            <a:srgbClr val="00FF00"/>
          </p15:clr>
        </p15:guide>
        <p15:guide id="2" orient="horz" pos="3071">
          <p15:clr>
            <a:srgbClr val="00FF00"/>
          </p15:clr>
        </p15:guide>
        <p15:guide id="3" pos="110">
          <p15:clr>
            <a:srgbClr val="FF00FF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E52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13FBAC-A282-4063-9552-032E3729E621}">
  <a:tblStyle styleId="{3013FBAC-A282-4063-9552-032E3729E6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061" autoAdjust="0"/>
  </p:normalViewPr>
  <p:slideViewPr>
    <p:cSldViewPr snapToGrid="0">
      <p:cViewPr varScale="1">
        <p:scale>
          <a:sx n="87" d="100"/>
          <a:sy n="87" d="100"/>
        </p:scale>
        <p:origin x="894" y="72"/>
      </p:cViewPr>
      <p:guideLst>
        <p:guide orient="horz" pos="68"/>
        <p:guide orient="horz" pos="3071"/>
        <p:guide pos="110"/>
      </p:guideLst>
    </p:cSldViewPr>
  </p:slideViewPr>
  <p:outlineViewPr>
    <p:cViewPr>
      <p:scale>
        <a:sx n="33" d="100"/>
        <a:sy n="33" d="100"/>
      </p:scale>
      <p:origin x="0" y="-75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50A93-8382-47FC-BF46-99FF23ADE32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B1F0098B-CDF5-498B-B584-E28E6C2241EB}">
      <dgm:prSet phldrT="[Texto]" custT="1"/>
      <dgm:spPr/>
      <dgm:t>
        <a:bodyPr/>
        <a:lstStyle/>
        <a:p>
          <a:r>
            <a:rPr lang="es-ES" sz="1600" dirty="0"/>
            <a:t>Un editor de Texto</a:t>
          </a:r>
          <a:endParaRPr lang="es-PA" sz="1600" dirty="0"/>
        </a:p>
      </dgm:t>
    </dgm:pt>
    <dgm:pt modelId="{6921936C-2230-47A8-B217-0E237F65D05C}" type="parTrans" cxnId="{9009C0A1-D996-4F73-9DF8-F2EDC89A02A7}">
      <dgm:prSet/>
      <dgm:spPr/>
      <dgm:t>
        <a:bodyPr/>
        <a:lstStyle/>
        <a:p>
          <a:endParaRPr lang="es-PA"/>
        </a:p>
      </dgm:t>
    </dgm:pt>
    <dgm:pt modelId="{3B9B29D6-B419-493E-9CBD-1F79CF78D40A}" type="sibTrans" cxnId="{9009C0A1-D996-4F73-9DF8-F2EDC89A02A7}">
      <dgm:prSet/>
      <dgm:spPr/>
      <dgm:t>
        <a:bodyPr/>
        <a:lstStyle/>
        <a:p>
          <a:endParaRPr lang="es-PA"/>
        </a:p>
      </dgm:t>
    </dgm:pt>
    <dgm:pt modelId="{39057866-EB0D-4926-9DCE-8B7074B55E60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ES" dirty="0"/>
            <a:t>   Lo utilizamos para escribir el código HTML. Existen  diversos programas que nos ayudan pero si estas comenzando es recomendable que comiences usando el bloc de notas u otro editor sencillo.</a:t>
          </a:r>
          <a:endParaRPr lang="es-PA" dirty="0"/>
        </a:p>
      </dgm:t>
    </dgm:pt>
    <dgm:pt modelId="{D1B89FF7-0ED4-4F7B-932D-1CC3B79ABF0F}" type="parTrans" cxnId="{C4D27CFA-EBEF-46F3-8C05-0C3BF8421A4E}">
      <dgm:prSet/>
      <dgm:spPr/>
      <dgm:t>
        <a:bodyPr/>
        <a:lstStyle/>
        <a:p>
          <a:endParaRPr lang="es-PA"/>
        </a:p>
      </dgm:t>
    </dgm:pt>
    <dgm:pt modelId="{2024B1D9-62FC-4291-BD77-618E9CF0E3AE}" type="sibTrans" cxnId="{C4D27CFA-EBEF-46F3-8C05-0C3BF8421A4E}">
      <dgm:prSet/>
      <dgm:spPr/>
      <dgm:t>
        <a:bodyPr/>
        <a:lstStyle/>
        <a:p>
          <a:endParaRPr lang="es-PA"/>
        </a:p>
      </dgm:t>
    </dgm:pt>
    <dgm:pt modelId="{B8108E72-51AA-4D9E-BD6D-38B6FD735B53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600" dirty="0"/>
            <a:t>Un navegador</a:t>
          </a:r>
          <a:endParaRPr lang="es-PA" sz="1600" dirty="0"/>
        </a:p>
      </dgm:t>
    </dgm:pt>
    <dgm:pt modelId="{6F496492-5147-4A8A-A5E4-1CE04274D422}" type="parTrans" cxnId="{2EBFD249-4DA5-4BAB-83A4-86B07A78F1FB}">
      <dgm:prSet/>
      <dgm:spPr/>
      <dgm:t>
        <a:bodyPr/>
        <a:lstStyle/>
        <a:p>
          <a:endParaRPr lang="es-PA"/>
        </a:p>
      </dgm:t>
    </dgm:pt>
    <dgm:pt modelId="{300BD696-248C-4004-94D3-48BC90FCFD0A}" type="sibTrans" cxnId="{2EBFD249-4DA5-4BAB-83A4-86B07A78F1FB}">
      <dgm:prSet/>
      <dgm:spPr/>
      <dgm:t>
        <a:bodyPr/>
        <a:lstStyle/>
        <a:p>
          <a:endParaRPr lang="es-PA"/>
        </a:p>
      </dgm:t>
    </dgm:pt>
    <dgm:pt modelId="{6C725104-ED35-4637-A8C5-6DC3CF5E400D}">
      <dgm:prSet phldrT="[Texto]"/>
      <dgm:spPr/>
      <dgm:t>
        <a:bodyPr/>
        <a:lstStyle/>
        <a:p>
          <a:pPr>
            <a:buNone/>
          </a:pPr>
          <a:r>
            <a:rPr lang="es-ES" dirty="0"/>
            <a:t>   Se utiliza para visualizar el proceso de la creación del contenido de la página. Igual que el editor existen diferentes navegadores en cada uno de los sistemas operativos. </a:t>
          </a:r>
          <a:endParaRPr lang="es-PA" dirty="0"/>
        </a:p>
      </dgm:t>
    </dgm:pt>
    <dgm:pt modelId="{A755506A-8838-4303-AB40-E35021EDD900}" type="parTrans" cxnId="{D1A8F9F9-90DF-40B0-8036-1B2BA8264A40}">
      <dgm:prSet/>
      <dgm:spPr/>
      <dgm:t>
        <a:bodyPr/>
        <a:lstStyle/>
        <a:p>
          <a:endParaRPr lang="es-PA"/>
        </a:p>
      </dgm:t>
    </dgm:pt>
    <dgm:pt modelId="{51EBF005-BF37-438D-9888-AA149F12859D}" type="sibTrans" cxnId="{D1A8F9F9-90DF-40B0-8036-1B2BA8264A40}">
      <dgm:prSet/>
      <dgm:spPr/>
      <dgm:t>
        <a:bodyPr/>
        <a:lstStyle/>
        <a:p>
          <a:endParaRPr lang="es-PA"/>
        </a:p>
      </dgm:t>
    </dgm:pt>
    <dgm:pt modelId="{3DCFD7BA-B990-4FC9-A50A-883C7A5E9A1D}" type="pres">
      <dgm:prSet presAssocID="{51E50A93-8382-47FC-BF46-99FF23ADE327}" presName="Name0" presStyleCnt="0">
        <dgm:presLayoutVars>
          <dgm:dir/>
          <dgm:animLvl val="lvl"/>
          <dgm:resizeHandles val="exact"/>
        </dgm:presLayoutVars>
      </dgm:prSet>
      <dgm:spPr/>
    </dgm:pt>
    <dgm:pt modelId="{557D4E25-76B7-469C-B058-DC454ACDBC3E}" type="pres">
      <dgm:prSet presAssocID="{B1F0098B-CDF5-498B-B584-E28E6C2241EB}" presName="composite" presStyleCnt="0"/>
      <dgm:spPr/>
    </dgm:pt>
    <dgm:pt modelId="{060FA670-EA01-4457-B143-0115EDE34173}" type="pres">
      <dgm:prSet presAssocID="{B1F0098B-CDF5-498B-B584-E28E6C2241E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E694C05-A27A-4BF3-AC88-E55B0E322046}" type="pres">
      <dgm:prSet presAssocID="{B1F0098B-CDF5-498B-B584-E28E6C2241EB}" presName="desTx" presStyleLbl="alignAccFollowNode1" presStyleIdx="0" presStyleCnt="2">
        <dgm:presLayoutVars>
          <dgm:bulletEnabled val="1"/>
        </dgm:presLayoutVars>
      </dgm:prSet>
      <dgm:spPr/>
    </dgm:pt>
    <dgm:pt modelId="{AABEB15C-2185-49F5-A462-97B5243A2914}" type="pres">
      <dgm:prSet presAssocID="{3B9B29D6-B419-493E-9CBD-1F79CF78D40A}" presName="space" presStyleCnt="0"/>
      <dgm:spPr/>
    </dgm:pt>
    <dgm:pt modelId="{A8E506D6-7FBA-4560-BD06-ECCAEBD68F30}" type="pres">
      <dgm:prSet presAssocID="{B8108E72-51AA-4D9E-BD6D-38B6FD735B53}" presName="composite" presStyleCnt="0"/>
      <dgm:spPr/>
    </dgm:pt>
    <dgm:pt modelId="{5D4975B4-FA0A-4377-AA48-4D1E585ECE4B}" type="pres">
      <dgm:prSet presAssocID="{B8108E72-51AA-4D9E-BD6D-38B6FD735B5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925E5AB-103B-401A-A3BC-2A1B61CD6740}" type="pres">
      <dgm:prSet presAssocID="{B8108E72-51AA-4D9E-BD6D-38B6FD735B5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76AD302-58AF-4477-A4BB-66661EB21FCC}" type="presOf" srcId="{B8108E72-51AA-4D9E-BD6D-38B6FD735B53}" destId="{5D4975B4-FA0A-4377-AA48-4D1E585ECE4B}" srcOrd="0" destOrd="0" presId="urn:microsoft.com/office/officeart/2005/8/layout/hList1"/>
    <dgm:cxn modelId="{16B02612-DFE2-4FD5-AA2D-F22B172531BC}" type="presOf" srcId="{B1F0098B-CDF5-498B-B584-E28E6C2241EB}" destId="{060FA670-EA01-4457-B143-0115EDE34173}" srcOrd="0" destOrd="0" presId="urn:microsoft.com/office/officeart/2005/8/layout/hList1"/>
    <dgm:cxn modelId="{2EBFD249-4DA5-4BAB-83A4-86B07A78F1FB}" srcId="{51E50A93-8382-47FC-BF46-99FF23ADE327}" destId="{B8108E72-51AA-4D9E-BD6D-38B6FD735B53}" srcOrd="1" destOrd="0" parTransId="{6F496492-5147-4A8A-A5E4-1CE04274D422}" sibTransId="{300BD696-248C-4004-94D3-48BC90FCFD0A}"/>
    <dgm:cxn modelId="{EB842670-50CA-4CD2-A313-D6CA2CAAC5F4}" type="presOf" srcId="{39057866-EB0D-4926-9DCE-8B7074B55E60}" destId="{4E694C05-A27A-4BF3-AC88-E55B0E322046}" srcOrd="0" destOrd="0" presId="urn:microsoft.com/office/officeart/2005/8/layout/hList1"/>
    <dgm:cxn modelId="{F048F28C-1B30-4C27-81E6-BC2BC48062B2}" type="presOf" srcId="{6C725104-ED35-4637-A8C5-6DC3CF5E400D}" destId="{D925E5AB-103B-401A-A3BC-2A1B61CD6740}" srcOrd="0" destOrd="0" presId="urn:microsoft.com/office/officeart/2005/8/layout/hList1"/>
    <dgm:cxn modelId="{9009C0A1-D996-4F73-9DF8-F2EDC89A02A7}" srcId="{51E50A93-8382-47FC-BF46-99FF23ADE327}" destId="{B1F0098B-CDF5-498B-B584-E28E6C2241EB}" srcOrd="0" destOrd="0" parTransId="{6921936C-2230-47A8-B217-0E237F65D05C}" sibTransId="{3B9B29D6-B419-493E-9CBD-1F79CF78D40A}"/>
    <dgm:cxn modelId="{41CE97A9-A058-4672-AFDD-ADB7DFEB2EEB}" type="presOf" srcId="{51E50A93-8382-47FC-BF46-99FF23ADE327}" destId="{3DCFD7BA-B990-4FC9-A50A-883C7A5E9A1D}" srcOrd="0" destOrd="0" presId="urn:microsoft.com/office/officeart/2005/8/layout/hList1"/>
    <dgm:cxn modelId="{D1A8F9F9-90DF-40B0-8036-1B2BA8264A40}" srcId="{B8108E72-51AA-4D9E-BD6D-38B6FD735B53}" destId="{6C725104-ED35-4637-A8C5-6DC3CF5E400D}" srcOrd="0" destOrd="0" parTransId="{A755506A-8838-4303-AB40-E35021EDD900}" sibTransId="{51EBF005-BF37-438D-9888-AA149F12859D}"/>
    <dgm:cxn modelId="{C4D27CFA-EBEF-46F3-8C05-0C3BF8421A4E}" srcId="{B1F0098B-CDF5-498B-B584-E28E6C2241EB}" destId="{39057866-EB0D-4926-9DCE-8B7074B55E60}" srcOrd="0" destOrd="0" parTransId="{D1B89FF7-0ED4-4F7B-932D-1CC3B79ABF0F}" sibTransId="{2024B1D9-62FC-4291-BD77-618E9CF0E3AE}"/>
    <dgm:cxn modelId="{56289C0D-6BF0-4A71-8535-9CC44BCB6B76}" type="presParOf" srcId="{3DCFD7BA-B990-4FC9-A50A-883C7A5E9A1D}" destId="{557D4E25-76B7-469C-B058-DC454ACDBC3E}" srcOrd="0" destOrd="0" presId="urn:microsoft.com/office/officeart/2005/8/layout/hList1"/>
    <dgm:cxn modelId="{A15D5ACE-D52C-417B-88C0-570A7502AC6E}" type="presParOf" srcId="{557D4E25-76B7-469C-B058-DC454ACDBC3E}" destId="{060FA670-EA01-4457-B143-0115EDE34173}" srcOrd="0" destOrd="0" presId="urn:microsoft.com/office/officeart/2005/8/layout/hList1"/>
    <dgm:cxn modelId="{57D940F2-4D2F-4BAB-A11B-444C87B602C3}" type="presParOf" srcId="{557D4E25-76B7-469C-B058-DC454ACDBC3E}" destId="{4E694C05-A27A-4BF3-AC88-E55B0E322046}" srcOrd="1" destOrd="0" presId="urn:microsoft.com/office/officeart/2005/8/layout/hList1"/>
    <dgm:cxn modelId="{F147F2EA-62AD-47BD-9131-808BB3614927}" type="presParOf" srcId="{3DCFD7BA-B990-4FC9-A50A-883C7A5E9A1D}" destId="{AABEB15C-2185-49F5-A462-97B5243A2914}" srcOrd="1" destOrd="0" presId="urn:microsoft.com/office/officeart/2005/8/layout/hList1"/>
    <dgm:cxn modelId="{4096E52C-CF0E-4897-9A55-D95D36276249}" type="presParOf" srcId="{3DCFD7BA-B990-4FC9-A50A-883C7A5E9A1D}" destId="{A8E506D6-7FBA-4560-BD06-ECCAEBD68F30}" srcOrd="2" destOrd="0" presId="urn:microsoft.com/office/officeart/2005/8/layout/hList1"/>
    <dgm:cxn modelId="{34998080-AE09-4820-895E-668E8A83B371}" type="presParOf" srcId="{A8E506D6-7FBA-4560-BD06-ECCAEBD68F30}" destId="{5D4975B4-FA0A-4377-AA48-4D1E585ECE4B}" srcOrd="0" destOrd="0" presId="urn:microsoft.com/office/officeart/2005/8/layout/hList1"/>
    <dgm:cxn modelId="{9DF45FB7-668D-4E63-9E66-64B05919C33C}" type="presParOf" srcId="{A8E506D6-7FBA-4560-BD06-ECCAEBD68F30}" destId="{D925E5AB-103B-401A-A3BC-2A1B61CD67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FA670-EA01-4457-B143-0115EDE34173}">
      <dsp:nvSpPr>
        <dsp:cNvPr id="0" name=""/>
        <dsp:cNvSpPr/>
      </dsp:nvSpPr>
      <dsp:spPr>
        <a:xfrm>
          <a:off x="26" y="55357"/>
          <a:ext cx="2530985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Un editor de Texto</a:t>
          </a:r>
          <a:endParaRPr lang="es-PA" sz="1600" kern="1200" dirty="0"/>
        </a:p>
      </dsp:txBody>
      <dsp:txXfrm>
        <a:off x="26" y="55357"/>
        <a:ext cx="2530985" cy="345600"/>
      </dsp:txXfrm>
    </dsp:sp>
    <dsp:sp modelId="{4E694C05-A27A-4BF3-AC88-E55B0E322046}">
      <dsp:nvSpPr>
        <dsp:cNvPr id="0" name=""/>
        <dsp:cNvSpPr/>
      </dsp:nvSpPr>
      <dsp:spPr>
        <a:xfrm>
          <a:off x="26" y="400957"/>
          <a:ext cx="2530985" cy="1284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ES" sz="1200" kern="1200" dirty="0"/>
            <a:t>   Lo utilizamos para escribir el código HTML. Existen  diversos programas que nos ayudan pero si estas comenzando es recomendable que comiences usando el bloc de notas u otro editor sencillo.</a:t>
          </a:r>
          <a:endParaRPr lang="es-PA" sz="1200" kern="1200" dirty="0"/>
        </a:p>
      </dsp:txBody>
      <dsp:txXfrm>
        <a:off x="26" y="400957"/>
        <a:ext cx="2530985" cy="1284659"/>
      </dsp:txXfrm>
    </dsp:sp>
    <dsp:sp modelId="{5D4975B4-FA0A-4377-AA48-4D1E585ECE4B}">
      <dsp:nvSpPr>
        <dsp:cNvPr id="0" name=""/>
        <dsp:cNvSpPr/>
      </dsp:nvSpPr>
      <dsp:spPr>
        <a:xfrm>
          <a:off x="2885349" y="55357"/>
          <a:ext cx="2530985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600" kern="1200" dirty="0"/>
            <a:t>Un navegador</a:t>
          </a:r>
          <a:endParaRPr lang="es-PA" sz="1600" kern="1200" dirty="0"/>
        </a:p>
      </dsp:txBody>
      <dsp:txXfrm>
        <a:off x="2885349" y="55357"/>
        <a:ext cx="2530985" cy="345600"/>
      </dsp:txXfrm>
    </dsp:sp>
    <dsp:sp modelId="{D925E5AB-103B-401A-A3BC-2A1B61CD6740}">
      <dsp:nvSpPr>
        <dsp:cNvPr id="0" name=""/>
        <dsp:cNvSpPr/>
      </dsp:nvSpPr>
      <dsp:spPr>
        <a:xfrm>
          <a:off x="2885349" y="400957"/>
          <a:ext cx="2530985" cy="1284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200" kern="1200" dirty="0"/>
            <a:t>   Se utiliza para visualizar el proceso de la creación del contenido de la página. Igual que el editor existen diferentes navegadores en cada uno de los sistemas operativos. </a:t>
          </a:r>
          <a:endParaRPr lang="es-PA" sz="1200" kern="1200" dirty="0"/>
        </a:p>
      </dsp:txBody>
      <dsp:txXfrm>
        <a:off x="2885349" y="400957"/>
        <a:ext cx="2530985" cy="1284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" name="Google Shape;4853;g9658fe2300_1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4" name="Google Shape;4854;g9658fe2300_1_1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1" name="Google Shape;5631;g994400de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2" name="Google Shape;5632;g994400de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147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Google Shape;5136;g96c43a60df_0_2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7" name="Google Shape;5137;g96c43a60df_0_2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0" name="Google Shape;4900;g96288ff21a_0_1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1" name="Google Shape;4901;g96288ff21a_0_1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" name="Google Shape;5611;g96d9bc6aa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2" name="Google Shape;5612;g96d9bc6aa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8" name="Google Shape;5588;g5347f5d4cc_0_4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9" name="Google Shape;5589;g5347f5d4cc_0_4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6" name="Google Shape;5456;g5347f5d4cc_0_2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7" name="Google Shape;5457;g5347f5d4cc_0_2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96288ff21a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96288ff21a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96288ff21a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96288ff21a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574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96288ff21a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96288ff21a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226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5" name="Google Shape;5475;g5347f5d4cc_0_2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6" name="Google Shape;5476;g5347f5d4cc_0_2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3" name="Google Shape;4913;g96288ff21a_0_2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4" name="Google Shape;4914;g96288ff21a_0_2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8" name="Google Shape;4988;g98e2eb6e25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9" name="Google Shape;4989;g98e2eb6e25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67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7" name="Google Shape;4937;g96288ff21a_0_3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8" name="Google Shape;4938;g96288ff21a_0_3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0" name="Google Shape;5300;g5347f5d4cc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1" name="Google Shape;5301;g5347f5d4cc_0_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" name="Google Shape;5023;g96c43a60df_0_1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4" name="Google Shape;5024;g96c43a60df_0_1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1" name="Google Shape;5631;g994400de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2" name="Google Shape;5632;g994400de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1" name="Google Shape;5631;g994400de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2" name="Google Shape;5632;g994400de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586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1" name="Google Shape;5631;g994400de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2" name="Google Shape;5632;g994400de7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77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16.xml"/><Relationship Id="rId4" Type="http://schemas.openxmlformats.org/officeDocument/2006/relationships/slide" Target="../slides/slide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4"/>
          <p:cNvGrpSpPr/>
          <p:nvPr/>
        </p:nvGrpSpPr>
        <p:grpSpPr>
          <a:xfrm>
            <a:off x="5966800" y="396488"/>
            <a:ext cx="2088550" cy="4350525"/>
            <a:chOff x="6665400" y="396488"/>
            <a:chExt cx="2088550" cy="4350525"/>
          </a:xfrm>
        </p:grpSpPr>
        <p:sp>
          <p:nvSpPr>
            <p:cNvPr id="320" name="Google Shape;320;p4"/>
            <p:cNvSpPr/>
            <p:nvPr/>
          </p:nvSpPr>
          <p:spPr>
            <a:xfrm>
              <a:off x="6926750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6926750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1" y="3492"/>
                  </a:lnTo>
                  <a:lnTo>
                    <a:pt x="1" y="3424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6926750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6926750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2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6926750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6796075" y="3659363"/>
              <a:ext cx="87325" cy="325875"/>
            </a:xfrm>
            <a:custGeom>
              <a:avLst/>
              <a:gdLst/>
              <a:ahLst/>
              <a:cxnLst/>
              <a:rect l="l" t="t" r="r" b="b"/>
              <a:pathLst>
                <a:path w="3493" h="13035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4"/>
                  </a:lnTo>
                  <a:cubicBezTo>
                    <a:pt x="206" y="12897"/>
                    <a:pt x="366" y="13034"/>
                    <a:pt x="549" y="13034"/>
                  </a:cubicBezTo>
                  <a:lnTo>
                    <a:pt x="2945" y="13034"/>
                  </a:lnTo>
                  <a:cubicBezTo>
                    <a:pt x="3128" y="13034"/>
                    <a:pt x="3288" y="12897"/>
                    <a:pt x="3288" y="12714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6812625" y="3675338"/>
              <a:ext cx="54250" cy="54250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73" y="1"/>
                  </a:moveTo>
                  <a:cubicBezTo>
                    <a:pt x="480" y="1"/>
                    <a:pt x="1" y="480"/>
                    <a:pt x="1" y="1097"/>
                  </a:cubicBezTo>
                  <a:cubicBezTo>
                    <a:pt x="1" y="1690"/>
                    <a:pt x="480" y="2169"/>
                    <a:pt x="1073" y="2169"/>
                  </a:cubicBezTo>
                  <a:cubicBezTo>
                    <a:pt x="1690" y="2169"/>
                    <a:pt x="2169" y="1690"/>
                    <a:pt x="2169" y="1097"/>
                  </a:cubicBezTo>
                  <a:cubicBezTo>
                    <a:pt x="2169" y="480"/>
                    <a:pt x="1690" y="1"/>
                    <a:pt x="1073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6835450" y="3682763"/>
              <a:ext cx="8600" cy="39400"/>
            </a:xfrm>
            <a:custGeom>
              <a:avLst/>
              <a:gdLst/>
              <a:ahLst/>
              <a:cxnLst/>
              <a:rect l="l" t="t" r="r" b="b"/>
              <a:pathLst>
                <a:path w="344" h="1576" extrusionOk="0">
                  <a:moveTo>
                    <a:pt x="138" y="1"/>
                  </a:moveTo>
                  <a:cubicBezTo>
                    <a:pt x="46" y="1"/>
                    <a:pt x="1" y="69"/>
                    <a:pt x="1" y="160"/>
                  </a:cubicBezTo>
                  <a:lnTo>
                    <a:pt x="1" y="1439"/>
                  </a:lnTo>
                  <a:cubicBezTo>
                    <a:pt x="1" y="1507"/>
                    <a:pt x="46" y="1576"/>
                    <a:pt x="138" y="1576"/>
                  </a:cubicBezTo>
                  <a:lnTo>
                    <a:pt x="206" y="1576"/>
                  </a:lnTo>
                  <a:cubicBezTo>
                    <a:pt x="275" y="1576"/>
                    <a:pt x="343" y="1507"/>
                    <a:pt x="343" y="1439"/>
                  </a:cubicBezTo>
                  <a:lnTo>
                    <a:pt x="343" y="160"/>
                  </a:lnTo>
                  <a:cubicBezTo>
                    <a:pt x="343" y="69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7644600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4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4" y="8720"/>
                    <a:pt x="389" y="8720"/>
                  </a:cubicBezTo>
                  <a:lnTo>
                    <a:pt x="1348" y="8720"/>
                  </a:lnTo>
                  <a:cubicBezTo>
                    <a:pt x="1553" y="8720"/>
                    <a:pt x="1736" y="8537"/>
                    <a:pt x="1736" y="8309"/>
                  </a:cubicBezTo>
                  <a:lnTo>
                    <a:pt x="1736" y="412"/>
                  </a:lnTo>
                  <a:cubicBezTo>
                    <a:pt x="1736" y="183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7645175" y="437608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89"/>
                    <a:pt x="868" y="1689"/>
                  </a:cubicBezTo>
                  <a:cubicBezTo>
                    <a:pt x="1302" y="1689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7971025" y="311556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7971025" y="3223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24"/>
                  </a:cubicBezTo>
                  <a:lnTo>
                    <a:pt x="20862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7971025" y="426823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7971025" y="4377213"/>
              <a:ext cx="521575" cy="86775"/>
            </a:xfrm>
            <a:custGeom>
              <a:avLst/>
              <a:gdLst/>
              <a:ahLst/>
              <a:cxnLst/>
              <a:rect l="l" t="t" r="r" b="b"/>
              <a:pathLst>
                <a:path w="20863" h="3471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02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7971025" y="448563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7840350" y="3659363"/>
              <a:ext cx="86750" cy="325875"/>
            </a:xfrm>
            <a:custGeom>
              <a:avLst/>
              <a:gdLst/>
              <a:ahLst/>
              <a:cxnLst/>
              <a:rect l="l" t="t" r="r" b="b"/>
              <a:pathLst>
                <a:path w="3470" h="13035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4"/>
                  </a:lnTo>
                  <a:cubicBezTo>
                    <a:pt x="205" y="12897"/>
                    <a:pt x="342" y="13034"/>
                    <a:pt x="548" y="13034"/>
                  </a:cubicBezTo>
                  <a:lnTo>
                    <a:pt x="2944" y="13034"/>
                  </a:lnTo>
                  <a:cubicBezTo>
                    <a:pt x="3127" y="13034"/>
                    <a:pt x="3264" y="12897"/>
                    <a:pt x="3264" y="12714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7856325" y="3675338"/>
              <a:ext cx="54800" cy="54250"/>
            </a:xfrm>
            <a:custGeom>
              <a:avLst/>
              <a:gdLst/>
              <a:ahLst/>
              <a:cxnLst/>
              <a:rect l="l" t="t" r="r" b="b"/>
              <a:pathLst>
                <a:path w="2192" h="2170" extrusionOk="0">
                  <a:moveTo>
                    <a:pt x="1096" y="1"/>
                  </a:moveTo>
                  <a:cubicBezTo>
                    <a:pt x="502" y="1"/>
                    <a:pt x="0" y="480"/>
                    <a:pt x="0" y="1097"/>
                  </a:cubicBezTo>
                  <a:cubicBezTo>
                    <a:pt x="0" y="1690"/>
                    <a:pt x="502" y="2169"/>
                    <a:pt x="1096" y="2169"/>
                  </a:cubicBezTo>
                  <a:cubicBezTo>
                    <a:pt x="1689" y="2169"/>
                    <a:pt x="2191" y="1690"/>
                    <a:pt x="2191" y="1097"/>
                  </a:cubicBezTo>
                  <a:cubicBezTo>
                    <a:pt x="2191" y="480"/>
                    <a:pt x="1689" y="1"/>
                    <a:pt x="1096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7879150" y="3682763"/>
              <a:ext cx="9150" cy="39400"/>
            </a:xfrm>
            <a:custGeom>
              <a:avLst/>
              <a:gdLst/>
              <a:ahLst/>
              <a:cxnLst/>
              <a:rect l="l" t="t" r="r" b="b"/>
              <a:pathLst>
                <a:path w="366" h="1576" extrusionOk="0">
                  <a:moveTo>
                    <a:pt x="160" y="1"/>
                  </a:moveTo>
                  <a:cubicBezTo>
                    <a:pt x="69" y="1"/>
                    <a:pt x="0" y="69"/>
                    <a:pt x="0" y="160"/>
                  </a:cubicBezTo>
                  <a:lnTo>
                    <a:pt x="0" y="1439"/>
                  </a:lnTo>
                  <a:cubicBezTo>
                    <a:pt x="0" y="1507"/>
                    <a:pt x="69" y="1576"/>
                    <a:pt x="160" y="1576"/>
                  </a:cubicBezTo>
                  <a:lnTo>
                    <a:pt x="228" y="1576"/>
                  </a:lnTo>
                  <a:cubicBezTo>
                    <a:pt x="297" y="1576"/>
                    <a:pt x="365" y="1507"/>
                    <a:pt x="365" y="1439"/>
                  </a:cubicBezTo>
                  <a:lnTo>
                    <a:pt x="365" y="160"/>
                  </a:lnTo>
                  <a:cubicBezTo>
                    <a:pt x="365" y="69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8688300" y="4354963"/>
              <a:ext cx="43950" cy="218025"/>
            </a:xfrm>
            <a:custGeom>
              <a:avLst/>
              <a:gdLst/>
              <a:ahLst/>
              <a:cxnLst/>
              <a:rect l="l" t="t" r="r" b="b"/>
              <a:pathLst>
                <a:path w="1758" h="8721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lnTo>
                    <a:pt x="0" y="8309"/>
                  </a:lnTo>
                  <a:cubicBezTo>
                    <a:pt x="0" y="8537"/>
                    <a:pt x="183" y="8720"/>
                    <a:pt x="411" y="8720"/>
                  </a:cubicBezTo>
                  <a:lnTo>
                    <a:pt x="1347" y="8720"/>
                  </a:lnTo>
                  <a:cubicBezTo>
                    <a:pt x="1575" y="8720"/>
                    <a:pt x="1758" y="8537"/>
                    <a:pt x="1758" y="8309"/>
                  </a:cubicBezTo>
                  <a:lnTo>
                    <a:pt x="1758" y="412"/>
                  </a:lnTo>
                  <a:cubicBezTo>
                    <a:pt x="1758" y="183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8689450" y="437608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89"/>
                    <a:pt x="867" y="1689"/>
                  </a:cubicBezTo>
                  <a:cubicBezTo>
                    <a:pt x="1301" y="1689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6800075" y="3823713"/>
              <a:ext cx="80475" cy="161525"/>
            </a:xfrm>
            <a:custGeom>
              <a:avLst/>
              <a:gdLst/>
              <a:ahLst/>
              <a:cxnLst/>
              <a:rect l="l" t="t" r="r" b="b"/>
              <a:pathLst>
                <a:path w="3219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40" y="1073"/>
                    <a:pt x="2351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4" y="3604"/>
                    <a:pt x="151" y="3560"/>
                    <a:pt x="0" y="3470"/>
                  </a:cubicBezTo>
                  <a:lnTo>
                    <a:pt x="0" y="3470"/>
                  </a:lnTo>
                  <a:lnTo>
                    <a:pt x="46" y="6140"/>
                  </a:lnTo>
                  <a:cubicBezTo>
                    <a:pt x="46" y="6323"/>
                    <a:pt x="206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28" y="6323"/>
                    <a:pt x="3128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7844325" y="3823713"/>
              <a:ext cx="80500" cy="161525"/>
            </a:xfrm>
            <a:custGeom>
              <a:avLst/>
              <a:gdLst/>
              <a:ahLst/>
              <a:cxnLst/>
              <a:rect l="l" t="t" r="r" b="b"/>
              <a:pathLst>
                <a:path w="3220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17" y="1073"/>
                    <a:pt x="2329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5" y="3604"/>
                    <a:pt x="151" y="3560"/>
                    <a:pt x="1" y="3470"/>
                  </a:cubicBezTo>
                  <a:lnTo>
                    <a:pt x="1" y="3470"/>
                  </a:lnTo>
                  <a:lnTo>
                    <a:pt x="46" y="6140"/>
                  </a:lnTo>
                  <a:cubicBezTo>
                    <a:pt x="46" y="6323"/>
                    <a:pt x="183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05" y="6323"/>
                    <a:pt x="3105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6796650" y="377331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36"/>
                    <a:pt x="2329" y="1743"/>
                    <a:pt x="2352" y="1103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7840900" y="377331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36"/>
                    <a:pt x="2329" y="1743"/>
                    <a:pt x="2352" y="1103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7644600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7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6665400" y="39648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6665400" y="49978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918"/>
                    <a:pt x="40561" y="2831"/>
                  </a:cubicBezTo>
                  <a:cubicBezTo>
                    <a:pt x="39146" y="5912"/>
                    <a:pt x="37731" y="9016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52"/>
                  </a:cubicBezTo>
                  <a:cubicBezTo>
                    <a:pt x="17143" y="36201"/>
                    <a:pt x="14791" y="37799"/>
                    <a:pt x="12189" y="38940"/>
                  </a:cubicBezTo>
                  <a:cubicBezTo>
                    <a:pt x="10934" y="39488"/>
                    <a:pt x="9633" y="39945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3"/>
                    <a:pt x="5639" y="41793"/>
                  </a:cubicBezTo>
                  <a:cubicBezTo>
                    <a:pt x="4566" y="43597"/>
                    <a:pt x="4383" y="45811"/>
                    <a:pt x="3151" y="47523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BA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6709350" y="43986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6926750" y="831313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6926750" y="94031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6926750" y="104873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6926750" y="2092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6926750" y="220198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6926750" y="231038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6709350" y="59906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7013500" y="54886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6796075" y="1484113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6812625" y="1500113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6835450" y="1508088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7644600" y="570538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7644600" y="2180288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7645175" y="220083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7642900" y="59166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6665400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6665400" y="267503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895"/>
                    <a:pt x="40561" y="2808"/>
                  </a:cubicBezTo>
                  <a:cubicBezTo>
                    <a:pt x="39146" y="5912"/>
                    <a:pt x="37731" y="8993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29"/>
                  </a:cubicBezTo>
                  <a:cubicBezTo>
                    <a:pt x="17143" y="36178"/>
                    <a:pt x="14791" y="37799"/>
                    <a:pt x="12189" y="38940"/>
                  </a:cubicBezTo>
                  <a:cubicBezTo>
                    <a:pt x="10934" y="39488"/>
                    <a:pt x="9633" y="39944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2"/>
                    <a:pt x="5639" y="41793"/>
                  </a:cubicBezTo>
                  <a:cubicBezTo>
                    <a:pt x="4566" y="43596"/>
                    <a:pt x="4383" y="45811"/>
                    <a:pt x="3151" y="47522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7709675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7709675" y="267503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895"/>
                    <a:pt x="40561" y="2808"/>
                  </a:cubicBezTo>
                  <a:cubicBezTo>
                    <a:pt x="39145" y="5912"/>
                    <a:pt x="37730" y="8993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29"/>
                  </a:cubicBezTo>
                  <a:cubicBezTo>
                    <a:pt x="17142" y="36178"/>
                    <a:pt x="14768" y="37799"/>
                    <a:pt x="12189" y="38940"/>
                  </a:cubicBezTo>
                  <a:cubicBezTo>
                    <a:pt x="10933" y="39488"/>
                    <a:pt x="9632" y="39944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2"/>
                    <a:pt x="5638" y="41793"/>
                  </a:cubicBezTo>
                  <a:cubicBezTo>
                    <a:pt x="4542" y="43596"/>
                    <a:pt x="4360" y="45811"/>
                    <a:pt x="3127" y="47522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6733875" y="488288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6709350" y="261511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4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4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6926750" y="3006563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6709350" y="277431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694"/>
                    <a:pt x="35790" y="5410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58"/>
                  </a:cubicBezTo>
                  <a:cubicBezTo>
                    <a:pt x="15385" y="32207"/>
                    <a:pt x="13033" y="33828"/>
                    <a:pt x="10431" y="34969"/>
                  </a:cubicBezTo>
                  <a:cubicBezTo>
                    <a:pt x="9176" y="35517"/>
                    <a:pt x="7875" y="35973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1"/>
                    <a:pt x="3881" y="37822"/>
                  </a:cubicBezTo>
                  <a:cubicBezTo>
                    <a:pt x="2808" y="39625"/>
                    <a:pt x="2625" y="41840"/>
                    <a:pt x="1393" y="43551"/>
                  </a:cubicBezTo>
                  <a:cubicBezTo>
                    <a:pt x="982" y="44122"/>
                    <a:pt x="502" y="44716"/>
                    <a:pt x="0" y="45263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7013500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7644600" y="2745788"/>
              <a:ext cx="43400" cy="217425"/>
            </a:xfrm>
            <a:custGeom>
              <a:avLst/>
              <a:gdLst/>
              <a:ahLst/>
              <a:cxnLst/>
              <a:rect l="l" t="t" r="r" b="b"/>
              <a:pathLst>
                <a:path w="1736" h="8697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7642900" y="276691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6733875" y="2663538"/>
              <a:ext cx="70225" cy="312950"/>
            </a:xfrm>
            <a:custGeom>
              <a:avLst/>
              <a:gdLst/>
              <a:ahLst/>
              <a:cxnLst/>
              <a:rect l="l" t="t" r="r" b="b"/>
              <a:pathLst>
                <a:path w="2809" h="12518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09"/>
                    <a:pt x="731" y="12261"/>
                  </a:cubicBezTo>
                  <a:cubicBezTo>
                    <a:pt x="808" y="12437"/>
                    <a:pt x="982" y="12518"/>
                    <a:pt x="1158" y="12518"/>
                  </a:cubicBezTo>
                  <a:cubicBezTo>
                    <a:pt x="1347" y="12518"/>
                    <a:pt x="1539" y="12426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lnTo>
                    <a:pt x="2763" y="1191"/>
                  </a:ln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7709675" y="39648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7709675" y="49978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BA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7753025" y="43986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7971025" y="831313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7971025" y="94031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7971025" y="104873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7971025" y="2092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7971025" y="220198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7971025" y="231038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7753025" y="59906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8057750" y="54886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7840350" y="1484113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7856325" y="1500113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7879150" y="1508088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8688300" y="570538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8688300" y="2180288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8689450" y="220083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8687150" y="59166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7778150" y="488288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7753025" y="261511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4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4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7971025" y="3006563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7753025" y="277431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694"/>
                    <a:pt x="35814" y="5410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58"/>
                  </a:cubicBezTo>
                  <a:cubicBezTo>
                    <a:pt x="15408" y="32207"/>
                    <a:pt x="13034" y="33828"/>
                    <a:pt x="10455" y="34969"/>
                  </a:cubicBezTo>
                  <a:cubicBezTo>
                    <a:pt x="9199" y="35517"/>
                    <a:pt x="7898" y="35973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1"/>
                    <a:pt x="3904" y="37822"/>
                  </a:cubicBezTo>
                  <a:cubicBezTo>
                    <a:pt x="2808" y="39625"/>
                    <a:pt x="2626" y="41840"/>
                    <a:pt x="1393" y="43551"/>
                  </a:cubicBezTo>
                  <a:cubicBezTo>
                    <a:pt x="982" y="44122"/>
                    <a:pt x="526" y="44716"/>
                    <a:pt x="1" y="45263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8057750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8688300" y="2745788"/>
              <a:ext cx="43950" cy="217425"/>
            </a:xfrm>
            <a:custGeom>
              <a:avLst/>
              <a:gdLst/>
              <a:ahLst/>
              <a:cxnLst/>
              <a:rect l="l" t="t" r="r" b="b"/>
              <a:pathLst>
                <a:path w="1758" h="8697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8687150" y="276691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7778150" y="2663538"/>
              <a:ext cx="70200" cy="312950"/>
            </a:xfrm>
            <a:custGeom>
              <a:avLst/>
              <a:gdLst/>
              <a:ahLst/>
              <a:cxnLst/>
              <a:rect l="l" t="t" r="r" b="b"/>
              <a:pathLst>
                <a:path w="2808" h="12518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09"/>
                    <a:pt x="730" y="12261"/>
                  </a:cubicBezTo>
                  <a:cubicBezTo>
                    <a:pt x="808" y="12437"/>
                    <a:pt x="976" y="12518"/>
                    <a:pt x="1149" y="12518"/>
                  </a:cubicBezTo>
                  <a:cubicBezTo>
                    <a:pt x="1335" y="12518"/>
                    <a:pt x="1526" y="12426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6800075" y="1648463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7844325" y="1648463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6796650" y="159806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7840900" y="159806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7644600" y="621888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7644600" y="223221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7644600" y="2797138"/>
              <a:ext cx="43400" cy="166075"/>
            </a:xfrm>
            <a:custGeom>
              <a:avLst/>
              <a:gdLst/>
              <a:ahLst/>
              <a:cxnLst/>
              <a:rect l="l" t="t" r="r" b="b"/>
              <a:pathLst>
                <a:path w="1736" h="6643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30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8688875" y="621888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8688300" y="223221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8688875" y="2797138"/>
              <a:ext cx="43375" cy="166075"/>
            </a:xfrm>
            <a:custGeom>
              <a:avLst/>
              <a:gdLst/>
              <a:ahLst/>
              <a:cxnLst/>
              <a:rect l="l" t="t" r="r" b="b"/>
              <a:pathLst>
                <a:path w="1735" h="6643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30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8688300" y="440746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16"/>
                    <a:pt x="0" y="2078"/>
                  </a:cubicBezTo>
                  <a:lnTo>
                    <a:pt x="0" y="6209"/>
                  </a:lnTo>
                  <a:cubicBezTo>
                    <a:pt x="0" y="6437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7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6926475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6926475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7970738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7970738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6926475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6926475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6926475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" name="Google Shape;419;p4"/>
            <p:cNvGrpSpPr/>
            <p:nvPr/>
          </p:nvGrpSpPr>
          <p:grpSpPr>
            <a:xfrm>
              <a:off x="6796375" y="3659363"/>
              <a:ext cx="86750" cy="325875"/>
              <a:chOff x="5752400" y="3659363"/>
              <a:chExt cx="86750" cy="325875"/>
            </a:xfrm>
          </p:grpSpPr>
          <p:sp>
            <p:nvSpPr>
              <p:cNvPr id="420" name="Google Shape;420;p4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5" name="Google Shape;425;p4"/>
            <p:cNvSpPr/>
            <p:nvPr/>
          </p:nvSpPr>
          <p:spPr>
            <a:xfrm>
              <a:off x="7981275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7981275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7981275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8" name="Google Shape;428;p4"/>
            <p:cNvGrpSpPr/>
            <p:nvPr/>
          </p:nvGrpSpPr>
          <p:grpSpPr>
            <a:xfrm>
              <a:off x="7851175" y="3659363"/>
              <a:ext cx="86750" cy="325875"/>
              <a:chOff x="5752400" y="3659363"/>
              <a:chExt cx="86750" cy="325875"/>
            </a:xfrm>
          </p:grpSpPr>
          <p:sp>
            <p:nvSpPr>
              <p:cNvPr id="429" name="Google Shape;429;p4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4" name="Google Shape;434;p4"/>
            <p:cNvSpPr/>
            <p:nvPr/>
          </p:nvSpPr>
          <p:spPr>
            <a:xfrm>
              <a:off x="7644325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7645475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7644325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8689425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8690575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8689425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4"/>
          <p:cNvGrpSpPr/>
          <p:nvPr/>
        </p:nvGrpSpPr>
        <p:grpSpPr>
          <a:xfrm>
            <a:off x="174375" y="108400"/>
            <a:ext cx="8947950" cy="4926696"/>
            <a:chOff x="174375" y="108400"/>
            <a:chExt cx="8947950" cy="4926696"/>
          </a:xfrm>
        </p:grpSpPr>
        <p:grpSp>
          <p:nvGrpSpPr>
            <p:cNvPr id="441" name="Google Shape;441;p4"/>
            <p:cNvGrpSpPr/>
            <p:nvPr/>
          </p:nvGrpSpPr>
          <p:grpSpPr>
            <a:xfrm>
              <a:off x="174375" y="108400"/>
              <a:ext cx="8947950" cy="4926696"/>
              <a:chOff x="174375" y="108400"/>
              <a:chExt cx="8947950" cy="4926696"/>
            </a:xfrm>
          </p:grpSpPr>
          <p:sp>
            <p:nvSpPr>
              <p:cNvPr id="442" name="Google Shape;442;p4"/>
              <p:cNvSpPr/>
              <p:nvPr/>
            </p:nvSpPr>
            <p:spPr>
              <a:xfrm>
                <a:off x="4572359" y="108400"/>
                <a:ext cx="4397154" cy="4765493"/>
              </a:xfrm>
              <a:custGeom>
                <a:avLst/>
                <a:gdLst/>
                <a:ahLst/>
                <a:cxnLst/>
                <a:rect l="l" t="t" r="r" b="b"/>
                <a:pathLst>
                  <a:path w="94314" h="144628" extrusionOk="0">
                    <a:moveTo>
                      <a:pt x="1" y="1"/>
                    </a:moveTo>
                    <a:lnTo>
                      <a:pt x="1" y="144628"/>
                    </a:lnTo>
                    <a:lnTo>
                      <a:pt x="91695" y="144628"/>
                    </a:lnTo>
                    <a:cubicBezTo>
                      <a:pt x="93153" y="144628"/>
                      <a:pt x="94313" y="143452"/>
                      <a:pt x="94313" y="142010"/>
                    </a:cubicBezTo>
                    <a:lnTo>
                      <a:pt x="94313" y="2603"/>
                    </a:lnTo>
                    <a:cubicBezTo>
                      <a:pt x="94313" y="1161"/>
                      <a:pt x="93153" y="1"/>
                      <a:pt x="91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174375" y="108400"/>
                <a:ext cx="4438887" cy="4765493"/>
              </a:xfrm>
              <a:custGeom>
                <a:avLst/>
                <a:gdLst/>
                <a:ahLst/>
                <a:cxnLst/>
                <a:rect l="l" t="t" r="r" b="b"/>
                <a:pathLst>
                  <a:path w="94329" h="144628" extrusionOk="0">
                    <a:moveTo>
                      <a:pt x="2618" y="1"/>
                    </a:moveTo>
                    <a:cubicBezTo>
                      <a:pt x="1176" y="1"/>
                      <a:pt x="1" y="1161"/>
                      <a:pt x="1" y="2603"/>
                    </a:cubicBezTo>
                    <a:lnTo>
                      <a:pt x="1" y="142010"/>
                    </a:lnTo>
                    <a:cubicBezTo>
                      <a:pt x="1" y="143452"/>
                      <a:pt x="1176" y="144628"/>
                      <a:pt x="2618" y="144628"/>
                    </a:cubicBezTo>
                    <a:lnTo>
                      <a:pt x="94329" y="144628"/>
                    </a:lnTo>
                    <a:lnTo>
                      <a:pt x="943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406786" y="260748"/>
                <a:ext cx="8330135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178672" h="136352" extrusionOk="0">
                    <a:moveTo>
                      <a:pt x="846" y="1"/>
                    </a:moveTo>
                    <a:cubicBezTo>
                      <a:pt x="376" y="1"/>
                      <a:pt x="0" y="377"/>
                      <a:pt x="0" y="832"/>
                    </a:cubicBezTo>
                    <a:lnTo>
                      <a:pt x="0" y="135521"/>
                    </a:lnTo>
                    <a:cubicBezTo>
                      <a:pt x="0" y="135991"/>
                      <a:pt x="376" y="136352"/>
                      <a:pt x="846" y="136352"/>
                    </a:cubicBezTo>
                    <a:lnTo>
                      <a:pt x="177841" y="136352"/>
                    </a:lnTo>
                    <a:cubicBezTo>
                      <a:pt x="178295" y="136352"/>
                      <a:pt x="178672" y="135991"/>
                      <a:pt x="178672" y="135521"/>
                    </a:cubicBezTo>
                    <a:lnTo>
                      <a:pt x="178672" y="832"/>
                    </a:lnTo>
                    <a:cubicBezTo>
                      <a:pt x="178672" y="377"/>
                      <a:pt x="178295" y="1"/>
                      <a:pt x="177841" y="1"/>
                    </a:cubicBezTo>
                    <a:close/>
                  </a:path>
                </a:pathLst>
              </a:custGeom>
              <a:solidFill>
                <a:srgbClr val="CEC0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293478" y="233896"/>
                <a:ext cx="4320006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89344" h="136352" extrusionOk="0">
                    <a:moveTo>
                      <a:pt x="846" y="1"/>
                    </a:moveTo>
                    <a:cubicBezTo>
                      <a:pt x="376" y="1"/>
                      <a:pt x="0" y="377"/>
                      <a:pt x="0" y="831"/>
                    </a:cubicBezTo>
                    <a:lnTo>
                      <a:pt x="0" y="135521"/>
                    </a:lnTo>
                    <a:cubicBezTo>
                      <a:pt x="0" y="135975"/>
                      <a:pt x="376" y="136352"/>
                      <a:pt x="846" y="136352"/>
                    </a:cubicBezTo>
                    <a:lnTo>
                      <a:pt x="89344" y="136352"/>
                    </a:lnTo>
                    <a:lnTo>
                      <a:pt x="89344" y="1"/>
                    </a:lnTo>
                    <a:close/>
                  </a:path>
                </a:pathLst>
              </a:custGeom>
              <a:solidFill>
                <a:srgbClr val="FFFB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6" name="Google Shape;446;p4"/>
              <p:cNvGrpSpPr/>
              <p:nvPr/>
            </p:nvGrpSpPr>
            <p:grpSpPr>
              <a:xfrm rot="6276288">
                <a:off x="5748994" y="720796"/>
                <a:ext cx="2760498" cy="2000508"/>
                <a:chOff x="2231400" y="884675"/>
                <a:chExt cx="3069050" cy="2279075"/>
              </a:xfrm>
            </p:grpSpPr>
            <p:sp>
              <p:nvSpPr>
                <p:cNvPr id="447" name="Google Shape;447;p4"/>
                <p:cNvSpPr/>
                <p:nvPr/>
              </p:nvSpPr>
              <p:spPr>
                <a:xfrm>
                  <a:off x="5177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4"/>
                <p:cNvSpPr/>
                <p:nvPr/>
              </p:nvSpPr>
              <p:spPr>
                <a:xfrm>
                  <a:off x="5054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4"/>
                <p:cNvSpPr/>
                <p:nvPr/>
              </p:nvSpPr>
              <p:spPr>
                <a:xfrm>
                  <a:off x="49316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4"/>
                <p:cNvSpPr/>
                <p:nvPr/>
              </p:nvSpPr>
              <p:spPr>
                <a:xfrm>
                  <a:off x="48094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4"/>
                <p:cNvSpPr/>
                <p:nvPr/>
              </p:nvSpPr>
              <p:spPr>
                <a:xfrm>
                  <a:off x="46867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4"/>
                <p:cNvSpPr/>
                <p:nvPr/>
              </p:nvSpPr>
              <p:spPr>
                <a:xfrm>
                  <a:off x="4563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4"/>
                <p:cNvSpPr/>
                <p:nvPr/>
              </p:nvSpPr>
              <p:spPr>
                <a:xfrm>
                  <a:off x="4441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4"/>
                <p:cNvSpPr/>
                <p:nvPr/>
              </p:nvSpPr>
              <p:spPr>
                <a:xfrm>
                  <a:off x="4318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4"/>
                <p:cNvSpPr/>
                <p:nvPr/>
              </p:nvSpPr>
              <p:spPr>
                <a:xfrm>
                  <a:off x="41950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4"/>
                <p:cNvSpPr/>
                <p:nvPr/>
              </p:nvSpPr>
              <p:spPr>
                <a:xfrm>
                  <a:off x="40731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4"/>
                <p:cNvSpPr/>
                <p:nvPr/>
              </p:nvSpPr>
              <p:spPr>
                <a:xfrm>
                  <a:off x="3950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4"/>
                <p:cNvSpPr/>
                <p:nvPr/>
              </p:nvSpPr>
              <p:spPr>
                <a:xfrm>
                  <a:off x="3827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4"/>
                <p:cNvSpPr/>
                <p:nvPr/>
              </p:nvSpPr>
              <p:spPr>
                <a:xfrm>
                  <a:off x="3704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4"/>
                <p:cNvSpPr/>
                <p:nvPr/>
              </p:nvSpPr>
              <p:spPr>
                <a:xfrm>
                  <a:off x="358135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4"/>
                <p:cNvSpPr/>
                <p:nvPr/>
              </p:nvSpPr>
              <p:spPr>
                <a:xfrm>
                  <a:off x="34586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4"/>
                <p:cNvSpPr/>
                <p:nvPr/>
              </p:nvSpPr>
              <p:spPr>
                <a:xfrm>
                  <a:off x="33364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4"/>
                <p:cNvSpPr/>
                <p:nvPr/>
              </p:nvSpPr>
              <p:spPr>
                <a:xfrm>
                  <a:off x="3213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4"/>
                <p:cNvSpPr/>
                <p:nvPr/>
              </p:nvSpPr>
              <p:spPr>
                <a:xfrm>
                  <a:off x="3090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4"/>
                <p:cNvSpPr/>
                <p:nvPr/>
              </p:nvSpPr>
              <p:spPr>
                <a:xfrm>
                  <a:off x="29677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4"/>
                <p:cNvSpPr/>
                <p:nvPr/>
              </p:nvSpPr>
              <p:spPr>
                <a:xfrm>
                  <a:off x="2845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4"/>
                <p:cNvSpPr/>
                <p:nvPr/>
              </p:nvSpPr>
              <p:spPr>
                <a:xfrm>
                  <a:off x="27220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4"/>
                <p:cNvSpPr/>
                <p:nvPr/>
              </p:nvSpPr>
              <p:spPr>
                <a:xfrm>
                  <a:off x="2599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4"/>
                <p:cNvSpPr/>
                <p:nvPr/>
              </p:nvSpPr>
              <p:spPr>
                <a:xfrm>
                  <a:off x="2477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4"/>
                <p:cNvSpPr/>
                <p:nvPr/>
              </p:nvSpPr>
              <p:spPr>
                <a:xfrm>
                  <a:off x="235405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4"/>
                <p:cNvSpPr/>
                <p:nvPr/>
              </p:nvSpPr>
              <p:spPr>
                <a:xfrm>
                  <a:off x="2231400" y="10049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4"/>
                <p:cNvSpPr/>
                <p:nvPr/>
              </p:nvSpPr>
              <p:spPr>
                <a:xfrm>
                  <a:off x="2231400" y="11245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4"/>
                <p:cNvSpPr/>
                <p:nvPr/>
              </p:nvSpPr>
              <p:spPr>
                <a:xfrm>
                  <a:off x="2231400" y="12448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4"/>
                <p:cNvSpPr/>
                <p:nvPr/>
              </p:nvSpPr>
              <p:spPr>
                <a:xfrm>
                  <a:off x="2231400" y="1364325"/>
                  <a:ext cx="30690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4"/>
                <p:cNvSpPr/>
                <p:nvPr/>
              </p:nvSpPr>
              <p:spPr>
                <a:xfrm>
                  <a:off x="2231400" y="14846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4"/>
                <p:cNvSpPr/>
                <p:nvPr/>
              </p:nvSpPr>
              <p:spPr>
                <a:xfrm>
                  <a:off x="2231400" y="16041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4"/>
                <p:cNvSpPr/>
                <p:nvPr/>
              </p:nvSpPr>
              <p:spPr>
                <a:xfrm>
                  <a:off x="2231400" y="17244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4"/>
                <p:cNvSpPr/>
                <p:nvPr/>
              </p:nvSpPr>
              <p:spPr>
                <a:xfrm>
                  <a:off x="2231400" y="18447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4"/>
                <p:cNvSpPr/>
                <p:nvPr/>
              </p:nvSpPr>
              <p:spPr>
                <a:xfrm>
                  <a:off x="2231400" y="196425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4"/>
                <p:cNvSpPr/>
                <p:nvPr/>
              </p:nvSpPr>
              <p:spPr>
                <a:xfrm>
                  <a:off x="2231400" y="208455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4"/>
                <p:cNvSpPr/>
                <p:nvPr/>
              </p:nvSpPr>
              <p:spPr>
                <a:xfrm>
                  <a:off x="2231400" y="22040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4"/>
                <p:cNvSpPr/>
                <p:nvPr/>
              </p:nvSpPr>
              <p:spPr>
                <a:xfrm>
                  <a:off x="2231400" y="23243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4"/>
                <p:cNvSpPr/>
                <p:nvPr/>
              </p:nvSpPr>
              <p:spPr>
                <a:xfrm>
                  <a:off x="2231400" y="24442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4"/>
                <p:cNvSpPr/>
                <p:nvPr/>
              </p:nvSpPr>
              <p:spPr>
                <a:xfrm>
                  <a:off x="2231400" y="25641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4"/>
                <p:cNvSpPr/>
                <p:nvPr/>
              </p:nvSpPr>
              <p:spPr>
                <a:xfrm>
                  <a:off x="2231400" y="26841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6" name="Google Shape;486;p4"/>
              <p:cNvSpPr/>
              <p:nvPr/>
            </p:nvSpPr>
            <p:spPr>
              <a:xfrm>
                <a:off x="4613294" y="233896"/>
                <a:ext cx="4237321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89329" h="136352" extrusionOk="0">
                    <a:moveTo>
                      <a:pt x="1" y="1"/>
                    </a:moveTo>
                    <a:lnTo>
                      <a:pt x="1" y="136352"/>
                    </a:lnTo>
                    <a:lnTo>
                      <a:pt x="88498" y="136352"/>
                    </a:lnTo>
                    <a:cubicBezTo>
                      <a:pt x="88952" y="136352"/>
                      <a:pt x="89329" y="135975"/>
                      <a:pt x="89329" y="135521"/>
                    </a:cubicBezTo>
                    <a:lnTo>
                      <a:pt x="89329" y="831"/>
                    </a:lnTo>
                    <a:cubicBezTo>
                      <a:pt x="89329" y="377"/>
                      <a:pt x="88952" y="1"/>
                      <a:pt x="88498" y="1"/>
                    </a:cubicBezTo>
                    <a:close/>
                  </a:path>
                </a:pathLst>
              </a:custGeom>
              <a:solidFill>
                <a:srgbClr val="FFFB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720000" y="4210391"/>
                <a:ext cx="297050" cy="824706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32071" extrusionOk="0">
                    <a:moveTo>
                      <a:pt x="1" y="1"/>
                    </a:moveTo>
                    <a:lnTo>
                      <a:pt x="1" y="32070"/>
                    </a:lnTo>
                    <a:lnTo>
                      <a:pt x="5941" y="26240"/>
                    </a:lnTo>
                    <a:lnTo>
                      <a:pt x="11882" y="32070"/>
                    </a:lnTo>
                    <a:lnTo>
                      <a:pt x="118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8045975" y="1930375"/>
                <a:ext cx="1040534" cy="540081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3465" extrusionOk="0">
                    <a:moveTo>
                      <a:pt x="1866" y="1"/>
                    </a:moveTo>
                    <a:lnTo>
                      <a:pt x="0" y="7211"/>
                    </a:lnTo>
                    <a:lnTo>
                      <a:pt x="24076" y="13465"/>
                    </a:lnTo>
                    <a:lnTo>
                      <a:pt x="25941" y="6255"/>
                    </a:lnTo>
                    <a:lnTo>
                      <a:pt x="186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8101285" y="2533900"/>
                <a:ext cx="1021040" cy="387342"/>
              </a:xfrm>
              <a:custGeom>
                <a:avLst/>
                <a:gdLst/>
                <a:ahLst/>
                <a:cxnLst/>
                <a:rect l="l" t="t" r="r" b="b"/>
                <a:pathLst>
                  <a:path w="25456" h="9657" extrusionOk="0">
                    <a:moveTo>
                      <a:pt x="24782" y="1"/>
                    </a:moveTo>
                    <a:lnTo>
                      <a:pt x="1" y="2227"/>
                    </a:lnTo>
                    <a:lnTo>
                      <a:pt x="675" y="9656"/>
                    </a:lnTo>
                    <a:lnTo>
                      <a:pt x="25456" y="7431"/>
                    </a:lnTo>
                    <a:lnTo>
                      <a:pt x="247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8001975" y="3060134"/>
                <a:ext cx="1037365" cy="490425"/>
              </a:xfrm>
              <a:custGeom>
                <a:avLst/>
                <a:gdLst/>
                <a:ahLst/>
                <a:cxnLst/>
                <a:rect l="l" t="t" r="r" b="b"/>
                <a:pathLst>
                  <a:path w="25863" h="12227" extrusionOk="0">
                    <a:moveTo>
                      <a:pt x="1489" y="0"/>
                    </a:moveTo>
                    <a:lnTo>
                      <a:pt x="0" y="7305"/>
                    </a:lnTo>
                    <a:lnTo>
                      <a:pt x="24389" y="12226"/>
                    </a:lnTo>
                    <a:lnTo>
                      <a:pt x="25863" y="4922"/>
                    </a:lnTo>
                    <a:lnTo>
                      <a:pt x="14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1" name="Google Shape;491;p4"/>
              <p:cNvGrpSpPr/>
              <p:nvPr/>
            </p:nvGrpSpPr>
            <p:grpSpPr>
              <a:xfrm>
                <a:off x="389641" y="210298"/>
                <a:ext cx="8365548" cy="4599194"/>
                <a:chOff x="278825" y="1433275"/>
                <a:chExt cx="6996946" cy="3489525"/>
              </a:xfrm>
            </p:grpSpPr>
            <p:sp>
              <p:nvSpPr>
                <p:cNvPr id="492" name="Google Shape;492;p4"/>
                <p:cNvSpPr/>
                <p:nvPr/>
              </p:nvSpPr>
              <p:spPr>
                <a:xfrm>
                  <a:off x="278825" y="1459525"/>
                  <a:ext cx="3498746" cy="34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59" h="138531" extrusionOk="0">
                      <a:moveTo>
                        <a:pt x="85959" y="1"/>
                      </a:moveTo>
                      <a:lnTo>
                        <a:pt x="816" y="95"/>
                      </a:lnTo>
                      <a:cubicBezTo>
                        <a:pt x="361" y="95"/>
                        <a:pt x="1" y="471"/>
                        <a:pt x="1" y="926"/>
                      </a:cubicBezTo>
                      <a:lnTo>
                        <a:pt x="1" y="137700"/>
                      </a:lnTo>
                      <a:cubicBezTo>
                        <a:pt x="1" y="138170"/>
                        <a:pt x="361" y="138531"/>
                        <a:pt x="816" y="138531"/>
                      </a:cubicBezTo>
                      <a:lnTo>
                        <a:pt x="85959" y="136352"/>
                      </a:lnTo>
                      <a:lnTo>
                        <a:pt x="85959" y="1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4"/>
                <p:cNvSpPr/>
                <p:nvPr/>
              </p:nvSpPr>
              <p:spPr>
                <a:xfrm>
                  <a:off x="299869" y="1433275"/>
                  <a:ext cx="3477703" cy="346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42" h="138437" extrusionOk="0">
                      <a:moveTo>
                        <a:pt x="816" y="1"/>
                      </a:moveTo>
                      <a:cubicBezTo>
                        <a:pt x="361" y="1"/>
                        <a:pt x="1" y="377"/>
                        <a:pt x="1" y="831"/>
                      </a:cubicBezTo>
                      <a:lnTo>
                        <a:pt x="1" y="137606"/>
                      </a:lnTo>
                      <a:cubicBezTo>
                        <a:pt x="1" y="138076"/>
                        <a:pt x="361" y="138436"/>
                        <a:pt x="816" y="138436"/>
                      </a:cubicBezTo>
                      <a:lnTo>
                        <a:pt x="85442" y="137402"/>
                      </a:lnTo>
                      <a:lnTo>
                        <a:pt x="85442" y="1051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4"/>
                <p:cNvSpPr/>
                <p:nvPr/>
              </p:nvSpPr>
              <p:spPr>
                <a:xfrm>
                  <a:off x="3777676" y="1459525"/>
                  <a:ext cx="3498095" cy="34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43" h="138531" extrusionOk="0">
                      <a:moveTo>
                        <a:pt x="1" y="1"/>
                      </a:moveTo>
                      <a:lnTo>
                        <a:pt x="1" y="136352"/>
                      </a:lnTo>
                      <a:lnTo>
                        <a:pt x="85128" y="138531"/>
                      </a:lnTo>
                      <a:cubicBezTo>
                        <a:pt x="85583" y="138531"/>
                        <a:pt x="85943" y="138170"/>
                        <a:pt x="85943" y="137700"/>
                      </a:cubicBezTo>
                      <a:lnTo>
                        <a:pt x="85943" y="926"/>
                      </a:lnTo>
                      <a:cubicBezTo>
                        <a:pt x="85943" y="471"/>
                        <a:pt x="85583" y="95"/>
                        <a:pt x="85128" y="95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4"/>
                <p:cNvSpPr/>
                <p:nvPr/>
              </p:nvSpPr>
              <p:spPr>
                <a:xfrm>
                  <a:off x="3777676" y="1433275"/>
                  <a:ext cx="3477052" cy="346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6" h="138437" extrusionOk="0">
                      <a:moveTo>
                        <a:pt x="84611" y="1"/>
                      </a:moveTo>
                      <a:lnTo>
                        <a:pt x="1" y="1051"/>
                      </a:lnTo>
                      <a:lnTo>
                        <a:pt x="1" y="137402"/>
                      </a:lnTo>
                      <a:lnTo>
                        <a:pt x="84611" y="138436"/>
                      </a:lnTo>
                      <a:cubicBezTo>
                        <a:pt x="85065" y="138436"/>
                        <a:pt x="85426" y="138076"/>
                        <a:pt x="85426" y="137606"/>
                      </a:cubicBezTo>
                      <a:lnTo>
                        <a:pt x="85426" y="831"/>
                      </a:lnTo>
                      <a:cubicBezTo>
                        <a:pt x="85426" y="377"/>
                        <a:pt x="85065" y="1"/>
                        <a:pt x="8461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96" name="Google Shape;496;p4"/>
            <p:cNvSpPr/>
            <p:nvPr/>
          </p:nvSpPr>
          <p:spPr>
            <a:xfrm>
              <a:off x="8135373" y="4771130"/>
              <a:ext cx="281638" cy="141847"/>
            </a:xfrm>
            <a:custGeom>
              <a:avLst/>
              <a:gdLst/>
              <a:ahLst/>
              <a:cxnLst/>
              <a:rect l="l" t="t" r="r" b="b"/>
              <a:pathLst>
                <a:path w="2055" h="1035" extrusionOk="0">
                  <a:moveTo>
                    <a:pt x="1" y="0"/>
                  </a:moveTo>
                  <a:cubicBezTo>
                    <a:pt x="1" y="564"/>
                    <a:pt x="455" y="1035"/>
                    <a:pt x="1020" y="1035"/>
                  </a:cubicBezTo>
                  <a:cubicBezTo>
                    <a:pt x="1599" y="1035"/>
                    <a:pt x="2054" y="564"/>
                    <a:pt x="2054" y="0"/>
                  </a:cubicBezTo>
                  <a:lnTo>
                    <a:pt x="1819" y="0"/>
                  </a:lnTo>
                  <a:cubicBezTo>
                    <a:pt x="1819" y="439"/>
                    <a:pt x="1458" y="784"/>
                    <a:pt x="1020" y="784"/>
                  </a:cubicBezTo>
                  <a:cubicBezTo>
                    <a:pt x="596" y="784"/>
                    <a:pt x="236" y="439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7" name="Google Shape;49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00">
                <a:latin typeface="Actor"/>
                <a:ea typeface="Actor"/>
                <a:cs typeface="Actor"/>
                <a:sym typeface="Actor"/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98" name="Google Shape;49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16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16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2" name="Google Shape;2112;p16"/>
          <p:cNvGrpSpPr/>
          <p:nvPr/>
        </p:nvGrpSpPr>
        <p:grpSpPr>
          <a:xfrm>
            <a:off x="5966800" y="396488"/>
            <a:ext cx="2088550" cy="4350525"/>
            <a:chOff x="6665400" y="396488"/>
            <a:chExt cx="2088550" cy="4350525"/>
          </a:xfrm>
        </p:grpSpPr>
        <p:sp>
          <p:nvSpPr>
            <p:cNvPr id="2113" name="Google Shape;2113;p16"/>
            <p:cNvSpPr/>
            <p:nvPr/>
          </p:nvSpPr>
          <p:spPr>
            <a:xfrm>
              <a:off x="6926750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6"/>
            <p:cNvSpPr/>
            <p:nvPr/>
          </p:nvSpPr>
          <p:spPr>
            <a:xfrm>
              <a:off x="6926750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1" y="3492"/>
                  </a:lnTo>
                  <a:lnTo>
                    <a:pt x="1" y="3424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6"/>
            <p:cNvSpPr/>
            <p:nvPr/>
          </p:nvSpPr>
          <p:spPr>
            <a:xfrm>
              <a:off x="6926750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6"/>
            <p:cNvSpPr/>
            <p:nvPr/>
          </p:nvSpPr>
          <p:spPr>
            <a:xfrm>
              <a:off x="6926750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2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6"/>
            <p:cNvSpPr/>
            <p:nvPr/>
          </p:nvSpPr>
          <p:spPr>
            <a:xfrm>
              <a:off x="6926750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6"/>
            <p:cNvSpPr/>
            <p:nvPr/>
          </p:nvSpPr>
          <p:spPr>
            <a:xfrm>
              <a:off x="6796075" y="3659363"/>
              <a:ext cx="87325" cy="325875"/>
            </a:xfrm>
            <a:custGeom>
              <a:avLst/>
              <a:gdLst/>
              <a:ahLst/>
              <a:cxnLst/>
              <a:rect l="l" t="t" r="r" b="b"/>
              <a:pathLst>
                <a:path w="3493" h="13035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4"/>
                  </a:lnTo>
                  <a:cubicBezTo>
                    <a:pt x="206" y="12897"/>
                    <a:pt x="366" y="13034"/>
                    <a:pt x="549" y="13034"/>
                  </a:cubicBezTo>
                  <a:lnTo>
                    <a:pt x="2945" y="13034"/>
                  </a:lnTo>
                  <a:cubicBezTo>
                    <a:pt x="3128" y="13034"/>
                    <a:pt x="3288" y="12897"/>
                    <a:pt x="3288" y="12714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6"/>
            <p:cNvSpPr/>
            <p:nvPr/>
          </p:nvSpPr>
          <p:spPr>
            <a:xfrm>
              <a:off x="6812625" y="3675338"/>
              <a:ext cx="54250" cy="54250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73" y="1"/>
                  </a:moveTo>
                  <a:cubicBezTo>
                    <a:pt x="480" y="1"/>
                    <a:pt x="1" y="480"/>
                    <a:pt x="1" y="1097"/>
                  </a:cubicBezTo>
                  <a:cubicBezTo>
                    <a:pt x="1" y="1690"/>
                    <a:pt x="480" y="2169"/>
                    <a:pt x="1073" y="2169"/>
                  </a:cubicBezTo>
                  <a:cubicBezTo>
                    <a:pt x="1690" y="2169"/>
                    <a:pt x="2169" y="1690"/>
                    <a:pt x="2169" y="1097"/>
                  </a:cubicBezTo>
                  <a:cubicBezTo>
                    <a:pt x="2169" y="480"/>
                    <a:pt x="1690" y="1"/>
                    <a:pt x="1073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6"/>
            <p:cNvSpPr/>
            <p:nvPr/>
          </p:nvSpPr>
          <p:spPr>
            <a:xfrm>
              <a:off x="6835450" y="3682763"/>
              <a:ext cx="8600" cy="39400"/>
            </a:xfrm>
            <a:custGeom>
              <a:avLst/>
              <a:gdLst/>
              <a:ahLst/>
              <a:cxnLst/>
              <a:rect l="l" t="t" r="r" b="b"/>
              <a:pathLst>
                <a:path w="344" h="1576" extrusionOk="0">
                  <a:moveTo>
                    <a:pt x="138" y="1"/>
                  </a:moveTo>
                  <a:cubicBezTo>
                    <a:pt x="46" y="1"/>
                    <a:pt x="1" y="69"/>
                    <a:pt x="1" y="160"/>
                  </a:cubicBezTo>
                  <a:lnTo>
                    <a:pt x="1" y="1439"/>
                  </a:lnTo>
                  <a:cubicBezTo>
                    <a:pt x="1" y="1507"/>
                    <a:pt x="46" y="1576"/>
                    <a:pt x="138" y="1576"/>
                  </a:cubicBezTo>
                  <a:lnTo>
                    <a:pt x="206" y="1576"/>
                  </a:lnTo>
                  <a:cubicBezTo>
                    <a:pt x="275" y="1576"/>
                    <a:pt x="343" y="1507"/>
                    <a:pt x="343" y="1439"/>
                  </a:cubicBezTo>
                  <a:lnTo>
                    <a:pt x="343" y="160"/>
                  </a:lnTo>
                  <a:cubicBezTo>
                    <a:pt x="343" y="69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6"/>
            <p:cNvSpPr/>
            <p:nvPr/>
          </p:nvSpPr>
          <p:spPr>
            <a:xfrm>
              <a:off x="7644600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4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4" y="8720"/>
                    <a:pt x="389" y="8720"/>
                  </a:cubicBezTo>
                  <a:lnTo>
                    <a:pt x="1348" y="8720"/>
                  </a:lnTo>
                  <a:cubicBezTo>
                    <a:pt x="1553" y="8720"/>
                    <a:pt x="1736" y="8537"/>
                    <a:pt x="1736" y="8309"/>
                  </a:cubicBezTo>
                  <a:lnTo>
                    <a:pt x="1736" y="412"/>
                  </a:lnTo>
                  <a:cubicBezTo>
                    <a:pt x="1736" y="183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6"/>
            <p:cNvSpPr/>
            <p:nvPr/>
          </p:nvSpPr>
          <p:spPr>
            <a:xfrm>
              <a:off x="7645175" y="437608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89"/>
                    <a:pt x="868" y="1689"/>
                  </a:cubicBezTo>
                  <a:cubicBezTo>
                    <a:pt x="1302" y="1689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6"/>
            <p:cNvSpPr/>
            <p:nvPr/>
          </p:nvSpPr>
          <p:spPr>
            <a:xfrm>
              <a:off x="7971025" y="311556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6"/>
            <p:cNvSpPr/>
            <p:nvPr/>
          </p:nvSpPr>
          <p:spPr>
            <a:xfrm>
              <a:off x="7971025" y="3223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24"/>
                  </a:cubicBezTo>
                  <a:lnTo>
                    <a:pt x="20862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6"/>
            <p:cNvSpPr/>
            <p:nvPr/>
          </p:nvSpPr>
          <p:spPr>
            <a:xfrm>
              <a:off x="7971025" y="426823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6"/>
            <p:cNvSpPr/>
            <p:nvPr/>
          </p:nvSpPr>
          <p:spPr>
            <a:xfrm>
              <a:off x="7971025" y="4377213"/>
              <a:ext cx="521575" cy="86775"/>
            </a:xfrm>
            <a:custGeom>
              <a:avLst/>
              <a:gdLst/>
              <a:ahLst/>
              <a:cxnLst/>
              <a:rect l="l" t="t" r="r" b="b"/>
              <a:pathLst>
                <a:path w="20863" h="3471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02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6"/>
            <p:cNvSpPr/>
            <p:nvPr/>
          </p:nvSpPr>
          <p:spPr>
            <a:xfrm>
              <a:off x="7971025" y="448563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6"/>
            <p:cNvSpPr/>
            <p:nvPr/>
          </p:nvSpPr>
          <p:spPr>
            <a:xfrm>
              <a:off x="7840350" y="3659363"/>
              <a:ext cx="86750" cy="325875"/>
            </a:xfrm>
            <a:custGeom>
              <a:avLst/>
              <a:gdLst/>
              <a:ahLst/>
              <a:cxnLst/>
              <a:rect l="l" t="t" r="r" b="b"/>
              <a:pathLst>
                <a:path w="3470" h="13035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4"/>
                  </a:lnTo>
                  <a:cubicBezTo>
                    <a:pt x="205" y="12897"/>
                    <a:pt x="342" y="13034"/>
                    <a:pt x="548" y="13034"/>
                  </a:cubicBezTo>
                  <a:lnTo>
                    <a:pt x="2944" y="13034"/>
                  </a:lnTo>
                  <a:cubicBezTo>
                    <a:pt x="3127" y="13034"/>
                    <a:pt x="3264" y="12897"/>
                    <a:pt x="3264" y="12714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6"/>
            <p:cNvSpPr/>
            <p:nvPr/>
          </p:nvSpPr>
          <p:spPr>
            <a:xfrm>
              <a:off x="7856325" y="3675338"/>
              <a:ext cx="54800" cy="54250"/>
            </a:xfrm>
            <a:custGeom>
              <a:avLst/>
              <a:gdLst/>
              <a:ahLst/>
              <a:cxnLst/>
              <a:rect l="l" t="t" r="r" b="b"/>
              <a:pathLst>
                <a:path w="2192" h="2170" extrusionOk="0">
                  <a:moveTo>
                    <a:pt x="1096" y="1"/>
                  </a:moveTo>
                  <a:cubicBezTo>
                    <a:pt x="502" y="1"/>
                    <a:pt x="0" y="480"/>
                    <a:pt x="0" y="1097"/>
                  </a:cubicBezTo>
                  <a:cubicBezTo>
                    <a:pt x="0" y="1690"/>
                    <a:pt x="502" y="2169"/>
                    <a:pt x="1096" y="2169"/>
                  </a:cubicBezTo>
                  <a:cubicBezTo>
                    <a:pt x="1689" y="2169"/>
                    <a:pt x="2191" y="1690"/>
                    <a:pt x="2191" y="1097"/>
                  </a:cubicBezTo>
                  <a:cubicBezTo>
                    <a:pt x="2191" y="480"/>
                    <a:pt x="1689" y="1"/>
                    <a:pt x="1096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6"/>
            <p:cNvSpPr/>
            <p:nvPr/>
          </p:nvSpPr>
          <p:spPr>
            <a:xfrm>
              <a:off x="7879150" y="3682763"/>
              <a:ext cx="9150" cy="39400"/>
            </a:xfrm>
            <a:custGeom>
              <a:avLst/>
              <a:gdLst/>
              <a:ahLst/>
              <a:cxnLst/>
              <a:rect l="l" t="t" r="r" b="b"/>
              <a:pathLst>
                <a:path w="366" h="1576" extrusionOk="0">
                  <a:moveTo>
                    <a:pt x="160" y="1"/>
                  </a:moveTo>
                  <a:cubicBezTo>
                    <a:pt x="69" y="1"/>
                    <a:pt x="0" y="69"/>
                    <a:pt x="0" y="160"/>
                  </a:cubicBezTo>
                  <a:lnTo>
                    <a:pt x="0" y="1439"/>
                  </a:lnTo>
                  <a:cubicBezTo>
                    <a:pt x="0" y="1507"/>
                    <a:pt x="69" y="1576"/>
                    <a:pt x="160" y="1576"/>
                  </a:cubicBezTo>
                  <a:lnTo>
                    <a:pt x="228" y="1576"/>
                  </a:lnTo>
                  <a:cubicBezTo>
                    <a:pt x="297" y="1576"/>
                    <a:pt x="365" y="1507"/>
                    <a:pt x="365" y="1439"/>
                  </a:cubicBezTo>
                  <a:lnTo>
                    <a:pt x="365" y="160"/>
                  </a:lnTo>
                  <a:cubicBezTo>
                    <a:pt x="365" y="69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6"/>
            <p:cNvSpPr/>
            <p:nvPr/>
          </p:nvSpPr>
          <p:spPr>
            <a:xfrm>
              <a:off x="8688300" y="4354963"/>
              <a:ext cx="43950" cy="218025"/>
            </a:xfrm>
            <a:custGeom>
              <a:avLst/>
              <a:gdLst/>
              <a:ahLst/>
              <a:cxnLst/>
              <a:rect l="l" t="t" r="r" b="b"/>
              <a:pathLst>
                <a:path w="1758" h="8721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lnTo>
                    <a:pt x="0" y="8309"/>
                  </a:lnTo>
                  <a:cubicBezTo>
                    <a:pt x="0" y="8537"/>
                    <a:pt x="183" y="8720"/>
                    <a:pt x="411" y="8720"/>
                  </a:cubicBezTo>
                  <a:lnTo>
                    <a:pt x="1347" y="8720"/>
                  </a:lnTo>
                  <a:cubicBezTo>
                    <a:pt x="1575" y="8720"/>
                    <a:pt x="1758" y="8537"/>
                    <a:pt x="1758" y="8309"/>
                  </a:cubicBezTo>
                  <a:lnTo>
                    <a:pt x="1758" y="412"/>
                  </a:lnTo>
                  <a:cubicBezTo>
                    <a:pt x="1758" y="183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6"/>
            <p:cNvSpPr/>
            <p:nvPr/>
          </p:nvSpPr>
          <p:spPr>
            <a:xfrm>
              <a:off x="8689450" y="437608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89"/>
                    <a:pt x="867" y="1689"/>
                  </a:cubicBezTo>
                  <a:cubicBezTo>
                    <a:pt x="1301" y="1689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6"/>
            <p:cNvSpPr/>
            <p:nvPr/>
          </p:nvSpPr>
          <p:spPr>
            <a:xfrm>
              <a:off x="6800075" y="3823713"/>
              <a:ext cx="80475" cy="161525"/>
            </a:xfrm>
            <a:custGeom>
              <a:avLst/>
              <a:gdLst/>
              <a:ahLst/>
              <a:cxnLst/>
              <a:rect l="l" t="t" r="r" b="b"/>
              <a:pathLst>
                <a:path w="3219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40" y="1073"/>
                    <a:pt x="2351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4" y="3604"/>
                    <a:pt x="151" y="3560"/>
                    <a:pt x="0" y="3470"/>
                  </a:cubicBezTo>
                  <a:lnTo>
                    <a:pt x="0" y="3470"/>
                  </a:lnTo>
                  <a:lnTo>
                    <a:pt x="46" y="6140"/>
                  </a:lnTo>
                  <a:cubicBezTo>
                    <a:pt x="46" y="6323"/>
                    <a:pt x="206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28" y="6323"/>
                    <a:pt x="3128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6"/>
            <p:cNvSpPr/>
            <p:nvPr/>
          </p:nvSpPr>
          <p:spPr>
            <a:xfrm>
              <a:off x="7844325" y="3823713"/>
              <a:ext cx="80500" cy="161525"/>
            </a:xfrm>
            <a:custGeom>
              <a:avLst/>
              <a:gdLst/>
              <a:ahLst/>
              <a:cxnLst/>
              <a:rect l="l" t="t" r="r" b="b"/>
              <a:pathLst>
                <a:path w="3220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17" y="1073"/>
                    <a:pt x="2329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5" y="3604"/>
                    <a:pt x="151" y="3560"/>
                    <a:pt x="1" y="3470"/>
                  </a:cubicBezTo>
                  <a:lnTo>
                    <a:pt x="1" y="3470"/>
                  </a:lnTo>
                  <a:lnTo>
                    <a:pt x="46" y="6140"/>
                  </a:lnTo>
                  <a:cubicBezTo>
                    <a:pt x="46" y="6323"/>
                    <a:pt x="183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05" y="6323"/>
                    <a:pt x="3105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6"/>
            <p:cNvSpPr/>
            <p:nvPr/>
          </p:nvSpPr>
          <p:spPr>
            <a:xfrm>
              <a:off x="6796650" y="377331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36"/>
                    <a:pt x="2329" y="1743"/>
                    <a:pt x="2352" y="1103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6"/>
            <p:cNvSpPr/>
            <p:nvPr/>
          </p:nvSpPr>
          <p:spPr>
            <a:xfrm>
              <a:off x="7840900" y="377331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36"/>
                    <a:pt x="2329" y="1743"/>
                    <a:pt x="2352" y="1103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6"/>
            <p:cNvSpPr/>
            <p:nvPr/>
          </p:nvSpPr>
          <p:spPr>
            <a:xfrm>
              <a:off x="7644600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7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6"/>
            <p:cNvSpPr/>
            <p:nvPr/>
          </p:nvSpPr>
          <p:spPr>
            <a:xfrm>
              <a:off x="6665400" y="39648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6"/>
            <p:cNvSpPr/>
            <p:nvPr/>
          </p:nvSpPr>
          <p:spPr>
            <a:xfrm>
              <a:off x="6665400" y="49978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918"/>
                    <a:pt x="40561" y="2831"/>
                  </a:cubicBezTo>
                  <a:cubicBezTo>
                    <a:pt x="39146" y="5912"/>
                    <a:pt x="37731" y="9016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52"/>
                  </a:cubicBezTo>
                  <a:cubicBezTo>
                    <a:pt x="17143" y="36201"/>
                    <a:pt x="14791" y="37799"/>
                    <a:pt x="12189" y="38940"/>
                  </a:cubicBezTo>
                  <a:cubicBezTo>
                    <a:pt x="10934" y="39488"/>
                    <a:pt x="9633" y="39945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3"/>
                    <a:pt x="5639" y="41793"/>
                  </a:cubicBezTo>
                  <a:cubicBezTo>
                    <a:pt x="4566" y="43597"/>
                    <a:pt x="4383" y="45811"/>
                    <a:pt x="3151" y="47523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BA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6"/>
            <p:cNvSpPr/>
            <p:nvPr/>
          </p:nvSpPr>
          <p:spPr>
            <a:xfrm>
              <a:off x="6709350" y="43986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6926750" y="831313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6"/>
            <p:cNvSpPr/>
            <p:nvPr/>
          </p:nvSpPr>
          <p:spPr>
            <a:xfrm>
              <a:off x="6926750" y="94031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6"/>
            <p:cNvSpPr/>
            <p:nvPr/>
          </p:nvSpPr>
          <p:spPr>
            <a:xfrm>
              <a:off x="6926750" y="104873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6"/>
            <p:cNvSpPr/>
            <p:nvPr/>
          </p:nvSpPr>
          <p:spPr>
            <a:xfrm>
              <a:off x="6926750" y="2092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6"/>
            <p:cNvSpPr/>
            <p:nvPr/>
          </p:nvSpPr>
          <p:spPr>
            <a:xfrm>
              <a:off x="6926750" y="220198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6"/>
            <p:cNvSpPr/>
            <p:nvPr/>
          </p:nvSpPr>
          <p:spPr>
            <a:xfrm>
              <a:off x="6926750" y="231038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6"/>
            <p:cNvSpPr/>
            <p:nvPr/>
          </p:nvSpPr>
          <p:spPr>
            <a:xfrm>
              <a:off x="6709350" y="59906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6"/>
            <p:cNvSpPr/>
            <p:nvPr/>
          </p:nvSpPr>
          <p:spPr>
            <a:xfrm>
              <a:off x="7013500" y="54886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6"/>
            <p:cNvSpPr/>
            <p:nvPr/>
          </p:nvSpPr>
          <p:spPr>
            <a:xfrm>
              <a:off x="6796075" y="1484113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6"/>
            <p:cNvSpPr/>
            <p:nvPr/>
          </p:nvSpPr>
          <p:spPr>
            <a:xfrm>
              <a:off x="6812625" y="1500113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6"/>
            <p:cNvSpPr/>
            <p:nvPr/>
          </p:nvSpPr>
          <p:spPr>
            <a:xfrm>
              <a:off x="6835450" y="1508088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6"/>
            <p:cNvSpPr/>
            <p:nvPr/>
          </p:nvSpPr>
          <p:spPr>
            <a:xfrm>
              <a:off x="7644600" y="570538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6"/>
            <p:cNvSpPr/>
            <p:nvPr/>
          </p:nvSpPr>
          <p:spPr>
            <a:xfrm>
              <a:off x="7644600" y="2180288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6"/>
            <p:cNvSpPr/>
            <p:nvPr/>
          </p:nvSpPr>
          <p:spPr>
            <a:xfrm>
              <a:off x="7645175" y="220083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6"/>
            <p:cNvSpPr/>
            <p:nvPr/>
          </p:nvSpPr>
          <p:spPr>
            <a:xfrm>
              <a:off x="7642900" y="59166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6"/>
            <p:cNvSpPr/>
            <p:nvPr/>
          </p:nvSpPr>
          <p:spPr>
            <a:xfrm>
              <a:off x="6665400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6"/>
            <p:cNvSpPr/>
            <p:nvPr/>
          </p:nvSpPr>
          <p:spPr>
            <a:xfrm>
              <a:off x="6665400" y="267503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895"/>
                    <a:pt x="40561" y="2808"/>
                  </a:cubicBezTo>
                  <a:cubicBezTo>
                    <a:pt x="39146" y="5912"/>
                    <a:pt x="37731" y="8993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29"/>
                  </a:cubicBezTo>
                  <a:cubicBezTo>
                    <a:pt x="17143" y="36178"/>
                    <a:pt x="14791" y="37799"/>
                    <a:pt x="12189" y="38940"/>
                  </a:cubicBezTo>
                  <a:cubicBezTo>
                    <a:pt x="10934" y="39488"/>
                    <a:pt x="9633" y="39944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2"/>
                    <a:pt x="5639" y="41793"/>
                  </a:cubicBezTo>
                  <a:cubicBezTo>
                    <a:pt x="4566" y="43596"/>
                    <a:pt x="4383" y="45811"/>
                    <a:pt x="3151" y="47522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6"/>
            <p:cNvSpPr/>
            <p:nvPr/>
          </p:nvSpPr>
          <p:spPr>
            <a:xfrm>
              <a:off x="7709675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6"/>
            <p:cNvSpPr/>
            <p:nvPr/>
          </p:nvSpPr>
          <p:spPr>
            <a:xfrm>
              <a:off x="7709675" y="267503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895"/>
                    <a:pt x="40561" y="2808"/>
                  </a:cubicBezTo>
                  <a:cubicBezTo>
                    <a:pt x="39145" y="5912"/>
                    <a:pt x="37730" y="8993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29"/>
                  </a:cubicBezTo>
                  <a:cubicBezTo>
                    <a:pt x="17142" y="36178"/>
                    <a:pt x="14768" y="37799"/>
                    <a:pt x="12189" y="38940"/>
                  </a:cubicBezTo>
                  <a:cubicBezTo>
                    <a:pt x="10933" y="39488"/>
                    <a:pt x="9632" y="39944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2"/>
                    <a:pt x="5638" y="41793"/>
                  </a:cubicBezTo>
                  <a:cubicBezTo>
                    <a:pt x="4542" y="43596"/>
                    <a:pt x="4360" y="45811"/>
                    <a:pt x="3127" y="47522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6"/>
            <p:cNvSpPr/>
            <p:nvPr/>
          </p:nvSpPr>
          <p:spPr>
            <a:xfrm>
              <a:off x="6733875" y="488288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6"/>
            <p:cNvSpPr/>
            <p:nvPr/>
          </p:nvSpPr>
          <p:spPr>
            <a:xfrm>
              <a:off x="6709350" y="261511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4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4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6"/>
            <p:cNvSpPr/>
            <p:nvPr/>
          </p:nvSpPr>
          <p:spPr>
            <a:xfrm>
              <a:off x="6926750" y="3006563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6"/>
            <p:cNvSpPr/>
            <p:nvPr/>
          </p:nvSpPr>
          <p:spPr>
            <a:xfrm>
              <a:off x="6709350" y="277431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694"/>
                    <a:pt x="35790" y="5410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58"/>
                  </a:cubicBezTo>
                  <a:cubicBezTo>
                    <a:pt x="15385" y="32207"/>
                    <a:pt x="13033" y="33828"/>
                    <a:pt x="10431" y="34969"/>
                  </a:cubicBezTo>
                  <a:cubicBezTo>
                    <a:pt x="9176" y="35517"/>
                    <a:pt x="7875" y="35973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1"/>
                    <a:pt x="3881" y="37822"/>
                  </a:cubicBezTo>
                  <a:cubicBezTo>
                    <a:pt x="2808" y="39625"/>
                    <a:pt x="2625" y="41840"/>
                    <a:pt x="1393" y="43551"/>
                  </a:cubicBezTo>
                  <a:cubicBezTo>
                    <a:pt x="982" y="44122"/>
                    <a:pt x="502" y="44716"/>
                    <a:pt x="0" y="45263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6"/>
            <p:cNvSpPr/>
            <p:nvPr/>
          </p:nvSpPr>
          <p:spPr>
            <a:xfrm>
              <a:off x="7013500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6"/>
            <p:cNvSpPr/>
            <p:nvPr/>
          </p:nvSpPr>
          <p:spPr>
            <a:xfrm>
              <a:off x="7644600" y="2745788"/>
              <a:ext cx="43400" cy="217425"/>
            </a:xfrm>
            <a:custGeom>
              <a:avLst/>
              <a:gdLst/>
              <a:ahLst/>
              <a:cxnLst/>
              <a:rect l="l" t="t" r="r" b="b"/>
              <a:pathLst>
                <a:path w="1736" h="8697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6"/>
            <p:cNvSpPr/>
            <p:nvPr/>
          </p:nvSpPr>
          <p:spPr>
            <a:xfrm>
              <a:off x="7642900" y="276691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6"/>
            <p:cNvSpPr/>
            <p:nvPr/>
          </p:nvSpPr>
          <p:spPr>
            <a:xfrm>
              <a:off x="6733875" y="2663538"/>
              <a:ext cx="70225" cy="312950"/>
            </a:xfrm>
            <a:custGeom>
              <a:avLst/>
              <a:gdLst/>
              <a:ahLst/>
              <a:cxnLst/>
              <a:rect l="l" t="t" r="r" b="b"/>
              <a:pathLst>
                <a:path w="2809" h="12518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09"/>
                    <a:pt x="731" y="12261"/>
                  </a:cubicBezTo>
                  <a:cubicBezTo>
                    <a:pt x="808" y="12437"/>
                    <a:pt x="982" y="12518"/>
                    <a:pt x="1158" y="12518"/>
                  </a:cubicBezTo>
                  <a:cubicBezTo>
                    <a:pt x="1347" y="12518"/>
                    <a:pt x="1539" y="12426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lnTo>
                    <a:pt x="2763" y="1191"/>
                  </a:ln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6"/>
            <p:cNvSpPr/>
            <p:nvPr/>
          </p:nvSpPr>
          <p:spPr>
            <a:xfrm>
              <a:off x="7709675" y="39648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6"/>
            <p:cNvSpPr/>
            <p:nvPr/>
          </p:nvSpPr>
          <p:spPr>
            <a:xfrm>
              <a:off x="7709675" y="49978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BA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6"/>
            <p:cNvSpPr/>
            <p:nvPr/>
          </p:nvSpPr>
          <p:spPr>
            <a:xfrm>
              <a:off x="7753025" y="43986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6"/>
            <p:cNvSpPr/>
            <p:nvPr/>
          </p:nvSpPr>
          <p:spPr>
            <a:xfrm>
              <a:off x="7971025" y="831313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6"/>
            <p:cNvSpPr/>
            <p:nvPr/>
          </p:nvSpPr>
          <p:spPr>
            <a:xfrm>
              <a:off x="7971025" y="94031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6"/>
            <p:cNvSpPr/>
            <p:nvPr/>
          </p:nvSpPr>
          <p:spPr>
            <a:xfrm>
              <a:off x="7971025" y="104873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6"/>
            <p:cNvSpPr/>
            <p:nvPr/>
          </p:nvSpPr>
          <p:spPr>
            <a:xfrm>
              <a:off x="7971025" y="2092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6"/>
            <p:cNvSpPr/>
            <p:nvPr/>
          </p:nvSpPr>
          <p:spPr>
            <a:xfrm>
              <a:off x="7971025" y="220198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6"/>
            <p:cNvSpPr/>
            <p:nvPr/>
          </p:nvSpPr>
          <p:spPr>
            <a:xfrm>
              <a:off x="7971025" y="231038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6"/>
            <p:cNvSpPr/>
            <p:nvPr/>
          </p:nvSpPr>
          <p:spPr>
            <a:xfrm>
              <a:off x="7753025" y="59906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6"/>
            <p:cNvSpPr/>
            <p:nvPr/>
          </p:nvSpPr>
          <p:spPr>
            <a:xfrm>
              <a:off x="8057750" y="54886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6"/>
            <p:cNvSpPr/>
            <p:nvPr/>
          </p:nvSpPr>
          <p:spPr>
            <a:xfrm>
              <a:off x="7840350" y="1484113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6"/>
            <p:cNvSpPr/>
            <p:nvPr/>
          </p:nvSpPr>
          <p:spPr>
            <a:xfrm>
              <a:off x="7856325" y="1500113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6"/>
            <p:cNvSpPr/>
            <p:nvPr/>
          </p:nvSpPr>
          <p:spPr>
            <a:xfrm>
              <a:off x="7879150" y="1508088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6"/>
            <p:cNvSpPr/>
            <p:nvPr/>
          </p:nvSpPr>
          <p:spPr>
            <a:xfrm>
              <a:off x="8688300" y="570538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6"/>
            <p:cNvSpPr/>
            <p:nvPr/>
          </p:nvSpPr>
          <p:spPr>
            <a:xfrm>
              <a:off x="8688300" y="2180288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6"/>
            <p:cNvSpPr/>
            <p:nvPr/>
          </p:nvSpPr>
          <p:spPr>
            <a:xfrm>
              <a:off x="8689450" y="220083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6"/>
            <p:cNvSpPr/>
            <p:nvPr/>
          </p:nvSpPr>
          <p:spPr>
            <a:xfrm>
              <a:off x="8687150" y="59166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6"/>
            <p:cNvSpPr/>
            <p:nvPr/>
          </p:nvSpPr>
          <p:spPr>
            <a:xfrm>
              <a:off x="7778150" y="488288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6"/>
            <p:cNvSpPr/>
            <p:nvPr/>
          </p:nvSpPr>
          <p:spPr>
            <a:xfrm>
              <a:off x="7753025" y="261511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4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4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6"/>
            <p:cNvSpPr/>
            <p:nvPr/>
          </p:nvSpPr>
          <p:spPr>
            <a:xfrm>
              <a:off x="7971025" y="3006563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6"/>
            <p:cNvSpPr/>
            <p:nvPr/>
          </p:nvSpPr>
          <p:spPr>
            <a:xfrm>
              <a:off x="7753025" y="277431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694"/>
                    <a:pt x="35814" y="5410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58"/>
                  </a:cubicBezTo>
                  <a:cubicBezTo>
                    <a:pt x="15408" y="32207"/>
                    <a:pt x="13034" y="33828"/>
                    <a:pt x="10455" y="34969"/>
                  </a:cubicBezTo>
                  <a:cubicBezTo>
                    <a:pt x="9199" y="35517"/>
                    <a:pt x="7898" y="35973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1"/>
                    <a:pt x="3904" y="37822"/>
                  </a:cubicBezTo>
                  <a:cubicBezTo>
                    <a:pt x="2808" y="39625"/>
                    <a:pt x="2626" y="41840"/>
                    <a:pt x="1393" y="43551"/>
                  </a:cubicBezTo>
                  <a:cubicBezTo>
                    <a:pt x="982" y="44122"/>
                    <a:pt x="526" y="44716"/>
                    <a:pt x="1" y="45263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6"/>
            <p:cNvSpPr/>
            <p:nvPr/>
          </p:nvSpPr>
          <p:spPr>
            <a:xfrm>
              <a:off x="8057750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6"/>
            <p:cNvSpPr/>
            <p:nvPr/>
          </p:nvSpPr>
          <p:spPr>
            <a:xfrm>
              <a:off x="8688300" y="2745788"/>
              <a:ext cx="43950" cy="217425"/>
            </a:xfrm>
            <a:custGeom>
              <a:avLst/>
              <a:gdLst/>
              <a:ahLst/>
              <a:cxnLst/>
              <a:rect l="l" t="t" r="r" b="b"/>
              <a:pathLst>
                <a:path w="1758" h="8697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6"/>
            <p:cNvSpPr/>
            <p:nvPr/>
          </p:nvSpPr>
          <p:spPr>
            <a:xfrm>
              <a:off x="8687150" y="276691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6"/>
            <p:cNvSpPr/>
            <p:nvPr/>
          </p:nvSpPr>
          <p:spPr>
            <a:xfrm>
              <a:off x="7778150" y="2663538"/>
              <a:ext cx="70200" cy="312950"/>
            </a:xfrm>
            <a:custGeom>
              <a:avLst/>
              <a:gdLst/>
              <a:ahLst/>
              <a:cxnLst/>
              <a:rect l="l" t="t" r="r" b="b"/>
              <a:pathLst>
                <a:path w="2808" h="12518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09"/>
                    <a:pt x="730" y="12261"/>
                  </a:cubicBezTo>
                  <a:cubicBezTo>
                    <a:pt x="808" y="12437"/>
                    <a:pt x="976" y="12518"/>
                    <a:pt x="1149" y="12518"/>
                  </a:cubicBezTo>
                  <a:cubicBezTo>
                    <a:pt x="1335" y="12518"/>
                    <a:pt x="1526" y="12426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6"/>
            <p:cNvSpPr/>
            <p:nvPr/>
          </p:nvSpPr>
          <p:spPr>
            <a:xfrm>
              <a:off x="6800075" y="1648463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6"/>
            <p:cNvSpPr/>
            <p:nvPr/>
          </p:nvSpPr>
          <p:spPr>
            <a:xfrm>
              <a:off x="7844325" y="1648463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6"/>
            <p:cNvSpPr/>
            <p:nvPr/>
          </p:nvSpPr>
          <p:spPr>
            <a:xfrm>
              <a:off x="6796650" y="159806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6"/>
            <p:cNvSpPr/>
            <p:nvPr/>
          </p:nvSpPr>
          <p:spPr>
            <a:xfrm>
              <a:off x="7840900" y="159806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6"/>
            <p:cNvSpPr/>
            <p:nvPr/>
          </p:nvSpPr>
          <p:spPr>
            <a:xfrm>
              <a:off x="7644600" y="621888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6"/>
            <p:cNvSpPr/>
            <p:nvPr/>
          </p:nvSpPr>
          <p:spPr>
            <a:xfrm>
              <a:off x="7644600" y="223221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6"/>
            <p:cNvSpPr/>
            <p:nvPr/>
          </p:nvSpPr>
          <p:spPr>
            <a:xfrm>
              <a:off x="7644600" y="2797138"/>
              <a:ext cx="43400" cy="166075"/>
            </a:xfrm>
            <a:custGeom>
              <a:avLst/>
              <a:gdLst/>
              <a:ahLst/>
              <a:cxnLst/>
              <a:rect l="l" t="t" r="r" b="b"/>
              <a:pathLst>
                <a:path w="1736" h="6643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30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6"/>
            <p:cNvSpPr/>
            <p:nvPr/>
          </p:nvSpPr>
          <p:spPr>
            <a:xfrm>
              <a:off x="8688875" y="621888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6"/>
            <p:cNvSpPr/>
            <p:nvPr/>
          </p:nvSpPr>
          <p:spPr>
            <a:xfrm>
              <a:off x="8688300" y="223221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6"/>
            <p:cNvSpPr/>
            <p:nvPr/>
          </p:nvSpPr>
          <p:spPr>
            <a:xfrm>
              <a:off x="8688875" y="2797138"/>
              <a:ext cx="43375" cy="166075"/>
            </a:xfrm>
            <a:custGeom>
              <a:avLst/>
              <a:gdLst/>
              <a:ahLst/>
              <a:cxnLst/>
              <a:rect l="l" t="t" r="r" b="b"/>
              <a:pathLst>
                <a:path w="1735" h="6643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30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6"/>
            <p:cNvSpPr/>
            <p:nvPr/>
          </p:nvSpPr>
          <p:spPr>
            <a:xfrm>
              <a:off x="8688300" y="440746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16"/>
                    <a:pt x="0" y="2078"/>
                  </a:cubicBezTo>
                  <a:lnTo>
                    <a:pt x="0" y="6209"/>
                  </a:lnTo>
                  <a:cubicBezTo>
                    <a:pt x="0" y="6437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7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6"/>
            <p:cNvSpPr/>
            <p:nvPr/>
          </p:nvSpPr>
          <p:spPr>
            <a:xfrm>
              <a:off x="6926475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6"/>
            <p:cNvSpPr/>
            <p:nvPr/>
          </p:nvSpPr>
          <p:spPr>
            <a:xfrm>
              <a:off x="6926475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6"/>
            <p:cNvSpPr/>
            <p:nvPr/>
          </p:nvSpPr>
          <p:spPr>
            <a:xfrm>
              <a:off x="7970738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6"/>
            <p:cNvSpPr/>
            <p:nvPr/>
          </p:nvSpPr>
          <p:spPr>
            <a:xfrm>
              <a:off x="7970738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6"/>
            <p:cNvSpPr/>
            <p:nvPr/>
          </p:nvSpPr>
          <p:spPr>
            <a:xfrm>
              <a:off x="6926475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6"/>
            <p:cNvSpPr/>
            <p:nvPr/>
          </p:nvSpPr>
          <p:spPr>
            <a:xfrm>
              <a:off x="6926475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6"/>
            <p:cNvSpPr/>
            <p:nvPr/>
          </p:nvSpPr>
          <p:spPr>
            <a:xfrm>
              <a:off x="6926475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2" name="Google Shape;2212;p16"/>
            <p:cNvGrpSpPr/>
            <p:nvPr/>
          </p:nvGrpSpPr>
          <p:grpSpPr>
            <a:xfrm>
              <a:off x="6796375" y="3659363"/>
              <a:ext cx="86750" cy="325875"/>
              <a:chOff x="5752400" y="3659363"/>
              <a:chExt cx="86750" cy="325875"/>
            </a:xfrm>
          </p:grpSpPr>
          <p:sp>
            <p:nvSpPr>
              <p:cNvPr id="2213" name="Google Shape;2213;p16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16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16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16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16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8" name="Google Shape;2218;p16"/>
            <p:cNvSpPr/>
            <p:nvPr/>
          </p:nvSpPr>
          <p:spPr>
            <a:xfrm>
              <a:off x="7981275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6"/>
            <p:cNvSpPr/>
            <p:nvPr/>
          </p:nvSpPr>
          <p:spPr>
            <a:xfrm>
              <a:off x="7981275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6"/>
            <p:cNvSpPr/>
            <p:nvPr/>
          </p:nvSpPr>
          <p:spPr>
            <a:xfrm>
              <a:off x="7981275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1" name="Google Shape;2221;p16"/>
            <p:cNvGrpSpPr/>
            <p:nvPr/>
          </p:nvGrpSpPr>
          <p:grpSpPr>
            <a:xfrm>
              <a:off x="7851175" y="3659363"/>
              <a:ext cx="86750" cy="325875"/>
              <a:chOff x="5752400" y="3659363"/>
              <a:chExt cx="86750" cy="325875"/>
            </a:xfrm>
          </p:grpSpPr>
          <p:sp>
            <p:nvSpPr>
              <p:cNvPr id="2222" name="Google Shape;2222;p16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16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16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16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16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7" name="Google Shape;2227;p16"/>
            <p:cNvSpPr/>
            <p:nvPr/>
          </p:nvSpPr>
          <p:spPr>
            <a:xfrm>
              <a:off x="7644325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6"/>
            <p:cNvSpPr/>
            <p:nvPr/>
          </p:nvSpPr>
          <p:spPr>
            <a:xfrm>
              <a:off x="7645475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6"/>
            <p:cNvSpPr/>
            <p:nvPr/>
          </p:nvSpPr>
          <p:spPr>
            <a:xfrm>
              <a:off x="7644325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6"/>
            <p:cNvSpPr/>
            <p:nvPr/>
          </p:nvSpPr>
          <p:spPr>
            <a:xfrm>
              <a:off x="8689425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6"/>
            <p:cNvSpPr/>
            <p:nvPr/>
          </p:nvSpPr>
          <p:spPr>
            <a:xfrm>
              <a:off x="8690575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6"/>
            <p:cNvSpPr/>
            <p:nvPr/>
          </p:nvSpPr>
          <p:spPr>
            <a:xfrm>
              <a:off x="8689425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3" name="Google Shape;2233;p16"/>
          <p:cNvGrpSpPr/>
          <p:nvPr/>
        </p:nvGrpSpPr>
        <p:grpSpPr>
          <a:xfrm>
            <a:off x="5992450" y="411175"/>
            <a:ext cx="3225900" cy="4759850"/>
            <a:chOff x="5992450" y="411175"/>
            <a:chExt cx="3225900" cy="4759850"/>
          </a:xfrm>
        </p:grpSpPr>
        <p:sp>
          <p:nvSpPr>
            <p:cNvPr id="2234" name="Google Shape;2234;p16"/>
            <p:cNvSpPr/>
            <p:nvPr/>
          </p:nvSpPr>
          <p:spPr>
            <a:xfrm>
              <a:off x="8052550" y="411175"/>
              <a:ext cx="1165800" cy="4332600"/>
            </a:xfrm>
            <a:prstGeom prst="rtTriangle">
              <a:avLst/>
            </a:pr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6"/>
            <p:cNvSpPr/>
            <p:nvPr/>
          </p:nvSpPr>
          <p:spPr>
            <a:xfrm rot="-5400000" flipH="1">
              <a:off x="7365400" y="3370875"/>
              <a:ext cx="427200" cy="3173100"/>
            </a:xfrm>
            <a:prstGeom prst="rtTriangle">
              <a:avLst/>
            </a:pr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6" name="Google Shape;2236;p16"/>
          <p:cNvGrpSpPr/>
          <p:nvPr/>
        </p:nvGrpSpPr>
        <p:grpSpPr>
          <a:xfrm>
            <a:off x="174363" y="108400"/>
            <a:ext cx="8947962" cy="4926696"/>
            <a:chOff x="174363" y="108400"/>
            <a:chExt cx="8947962" cy="4926696"/>
          </a:xfrm>
        </p:grpSpPr>
        <p:grpSp>
          <p:nvGrpSpPr>
            <p:cNvPr id="2237" name="Google Shape;2237;p16"/>
            <p:cNvGrpSpPr/>
            <p:nvPr/>
          </p:nvGrpSpPr>
          <p:grpSpPr>
            <a:xfrm>
              <a:off x="174363" y="108400"/>
              <a:ext cx="8947962" cy="4926696"/>
              <a:chOff x="174363" y="108400"/>
              <a:chExt cx="8947962" cy="4926696"/>
            </a:xfrm>
          </p:grpSpPr>
          <p:sp>
            <p:nvSpPr>
              <p:cNvPr id="2238" name="Google Shape;2238;p16"/>
              <p:cNvSpPr/>
              <p:nvPr/>
            </p:nvSpPr>
            <p:spPr>
              <a:xfrm>
                <a:off x="4572359" y="108400"/>
                <a:ext cx="4397154" cy="4765493"/>
              </a:xfrm>
              <a:custGeom>
                <a:avLst/>
                <a:gdLst/>
                <a:ahLst/>
                <a:cxnLst/>
                <a:rect l="l" t="t" r="r" b="b"/>
                <a:pathLst>
                  <a:path w="94314" h="144628" extrusionOk="0">
                    <a:moveTo>
                      <a:pt x="1" y="1"/>
                    </a:moveTo>
                    <a:lnTo>
                      <a:pt x="1" y="144628"/>
                    </a:lnTo>
                    <a:lnTo>
                      <a:pt x="91695" y="144628"/>
                    </a:lnTo>
                    <a:cubicBezTo>
                      <a:pt x="93153" y="144628"/>
                      <a:pt x="94313" y="143452"/>
                      <a:pt x="94313" y="142010"/>
                    </a:cubicBezTo>
                    <a:lnTo>
                      <a:pt x="94313" y="2603"/>
                    </a:lnTo>
                    <a:cubicBezTo>
                      <a:pt x="94313" y="1161"/>
                      <a:pt x="93153" y="1"/>
                      <a:pt x="91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6"/>
              <p:cNvSpPr/>
              <p:nvPr/>
            </p:nvSpPr>
            <p:spPr>
              <a:xfrm>
                <a:off x="174363" y="108400"/>
                <a:ext cx="4397854" cy="4765493"/>
              </a:xfrm>
              <a:custGeom>
                <a:avLst/>
                <a:gdLst/>
                <a:ahLst/>
                <a:cxnLst/>
                <a:rect l="l" t="t" r="r" b="b"/>
                <a:pathLst>
                  <a:path w="94329" h="144628" extrusionOk="0">
                    <a:moveTo>
                      <a:pt x="2618" y="1"/>
                    </a:moveTo>
                    <a:cubicBezTo>
                      <a:pt x="1176" y="1"/>
                      <a:pt x="1" y="1161"/>
                      <a:pt x="1" y="2603"/>
                    </a:cubicBezTo>
                    <a:lnTo>
                      <a:pt x="1" y="142010"/>
                    </a:lnTo>
                    <a:cubicBezTo>
                      <a:pt x="1" y="143452"/>
                      <a:pt x="1176" y="144628"/>
                      <a:pt x="2618" y="144628"/>
                    </a:cubicBezTo>
                    <a:lnTo>
                      <a:pt x="94329" y="144628"/>
                    </a:lnTo>
                    <a:lnTo>
                      <a:pt x="943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6"/>
              <p:cNvSpPr/>
              <p:nvPr/>
            </p:nvSpPr>
            <p:spPr>
              <a:xfrm>
                <a:off x="406786" y="260748"/>
                <a:ext cx="8330135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178672" h="136352" extrusionOk="0">
                    <a:moveTo>
                      <a:pt x="846" y="1"/>
                    </a:moveTo>
                    <a:cubicBezTo>
                      <a:pt x="376" y="1"/>
                      <a:pt x="0" y="377"/>
                      <a:pt x="0" y="832"/>
                    </a:cubicBezTo>
                    <a:lnTo>
                      <a:pt x="0" y="135521"/>
                    </a:lnTo>
                    <a:cubicBezTo>
                      <a:pt x="0" y="135991"/>
                      <a:pt x="376" y="136352"/>
                      <a:pt x="846" y="136352"/>
                    </a:cubicBezTo>
                    <a:lnTo>
                      <a:pt x="177841" y="136352"/>
                    </a:lnTo>
                    <a:cubicBezTo>
                      <a:pt x="178295" y="136352"/>
                      <a:pt x="178672" y="135991"/>
                      <a:pt x="178672" y="135521"/>
                    </a:cubicBezTo>
                    <a:lnTo>
                      <a:pt x="178672" y="832"/>
                    </a:lnTo>
                    <a:cubicBezTo>
                      <a:pt x="178672" y="377"/>
                      <a:pt x="178295" y="1"/>
                      <a:pt x="177841" y="1"/>
                    </a:cubicBezTo>
                    <a:close/>
                  </a:path>
                </a:pathLst>
              </a:custGeom>
              <a:solidFill>
                <a:srgbClr val="CEC0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6"/>
              <p:cNvSpPr/>
              <p:nvPr/>
            </p:nvSpPr>
            <p:spPr>
              <a:xfrm>
                <a:off x="293478" y="233896"/>
                <a:ext cx="4320006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89344" h="136352" extrusionOk="0">
                    <a:moveTo>
                      <a:pt x="846" y="1"/>
                    </a:moveTo>
                    <a:cubicBezTo>
                      <a:pt x="376" y="1"/>
                      <a:pt x="0" y="377"/>
                      <a:pt x="0" y="831"/>
                    </a:cubicBezTo>
                    <a:lnTo>
                      <a:pt x="0" y="135521"/>
                    </a:lnTo>
                    <a:cubicBezTo>
                      <a:pt x="0" y="135975"/>
                      <a:pt x="376" y="136352"/>
                      <a:pt x="846" y="136352"/>
                    </a:cubicBezTo>
                    <a:lnTo>
                      <a:pt x="89344" y="136352"/>
                    </a:lnTo>
                    <a:lnTo>
                      <a:pt x="89344" y="1"/>
                    </a:lnTo>
                    <a:close/>
                  </a:path>
                </a:pathLst>
              </a:custGeom>
              <a:solidFill>
                <a:srgbClr val="FFFB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42" name="Google Shape;2242;p16"/>
              <p:cNvGrpSpPr/>
              <p:nvPr/>
            </p:nvGrpSpPr>
            <p:grpSpPr>
              <a:xfrm rot="6276288">
                <a:off x="5748994" y="720796"/>
                <a:ext cx="2760498" cy="2000508"/>
                <a:chOff x="2231400" y="884675"/>
                <a:chExt cx="3069050" cy="2279075"/>
              </a:xfrm>
            </p:grpSpPr>
            <p:sp>
              <p:nvSpPr>
                <p:cNvPr id="2243" name="Google Shape;2243;p16"/>
                <p:cNvSpPr/>
                <p:nvPr/>
              </p:nvSpPr>
              <p:spPr>
                <a:xfrm>
                  <a:off x="5177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16"/>
                <p:cNvSpPr/>
                <p:nvPr/>
              </p:nvSpPr>
              <p:spPr>
                <a:xfrm>
                  <a:off x="5054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16"/>
                <p:cNvSpPr/>
                <p:nvPr/>
              </p:nvSpPr>
              <p:spPr>
                <a:xfrm>
                  <a:off x="49316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16"/>
                <p:cNvSpPr/>
                <p:nvPr/>
              </p:nvSpPr>
              <p:spPr>
                <a:xfrm>
                  <a:off x="48094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16"/>
                <p:cNvSpPr/>
                <p:nvPr/>
              </p:nvSpPr>
              <p:spPr>
                <a:xfrm>
                  <a:off x="46867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16"/>
                <p:cNvSpPr/>
                <p:nvPr/>
              </p:nvSpPr>
              <p:spPr>
                <a:xfrm>
                  <a:off x="4563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9" name="Google Shape;2249;p16"/>
                <p:cNvSpPr/>
                <p:nvPr/>
              </p:nvSpPr>
              <p:spPr>
                <a:xfrm>
                  <a:off x="4441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0" name="Google Shape;2250;p16"/>
                <p:cNvSpPr/>
                <p:nvPr/>
              </p:nvSpPr>
              <p:spPr>
                <a:xfrm>
                  <a:off x="4318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16"/>
                <p:cNvSpPr/>
                <p:nvPr/>
              </p:nvSpPr>
              <p:spPr>
                <a:xfrm>
                  <a:off x="41950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16"/>
                <p:cNvSpPr/>
                <p:nvPr/>
              </p:nvSpPr>
              <p:spPr>
                <a:xfrm>
                  <a:off x="40731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16"/>
                <p:cNvSpPr/>
                <p:nvPr/>
              </p:nvSpPr>
              <p:spPr>
                <a:xfrm>
                  <a:off x="3950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16"/>
                <p:cNvSpPr/>
                <p:nvPr/>
              </p:nvSpPr>
              <p:spPr>
                <a:xfrm>
                  <a:off x="3827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16"/>
                <p:cNvSpPr/>
                <p:nvPr/>
              </p:nvSpPr>
              <p:spPr>
                <a:xfrm>
                  <a:off x="3704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6" name="Google Shape;2256;p16"/>
                <p:cNvSpPr/>
                <p:nvPr/>
              </p:nvSpPr>
              <p:spPr>
                <a:xfrm>
                  <a:off x="358135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7" name="Google Shape;2257;p16"/>
                <p:cNvSpPr/>
                <p:nvPr/>
              </p:nvSpPr>
              <p:spPr>
                <a:xfrm>
                  <a:off x="34586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8" name="Google Shape;2258;p16"/>
                <p:cNvSpPr/>
                <p:nvPr/>
              </p:nvSpPr>
              <p:spPr>
                <a:xfrm>
                  <a:off x="33364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9" name="Google Shape;2259;p16"/>
                <p:cNvSpPr/>
                <p:nvPr/>
              </p:nvSpPr>
              <p:spPr>
                <a:xfrm>
                  <a:off x="3213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0" name="Google Shape;2260;p16"/>
                <p:cNvSpPr/>
                <p:nvPr/>
              </p:nvSpPr>
              <p:spPr>
                <a:xfrm>
                  <a:off x="3090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1" name="Google Shape;2261;p16"/>
                <p:cNvSpPr/>
                <p:nvPr/>
              </p:nvSpPr>
              <p:spPr>
                <a:xfrm>
                  <a:off x="29677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2" name="Google Shape;2262;p16"/>
                <p:cNvSpPr/>
                <p:nvPr/>
              </p:nvSpPr>
              <p:spPr>
                <a:xfrm>
                  <a:off x="2845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3" name="Google Shape;2263;p16"/>
                <p:cNvSpPr/>
                <p:nvPr/>
              </p:nvSpPr>
              <p:spPr>
                <a:xfrm>
                  <a:off x="27220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4" name="Google Shape;2264;p16"/>
                <p:cNvSpPr/>
                <p:nvPr/>
              </p:nvSpPr>
              <p:spPr>
                <a:xfrm>
                  <a:off x="2599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5" name="Google Shape;2265;p16"/>
                <p:cNvSpPr/>
                <p:nvPr/>
              </p:nvSpPr>
              <p:spPr>
                <a:xfrm>
                  <a:off x="2477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6" name="Google Shape;2266;p16"/>
                <p:cNvSpPr/>
                <p:nvPr/>
              </p:nvSpPr>
              <p:spPr>
                <a:xfrm>
                  <a:off x="235405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7" name="Google Shape;2267;p16"/>
                <p:cNvSpPr/>
                <p:nvPr/>
              </p:nvSpPr>
              <p:spPr>
                <a:xfrm>
                  <a:off x="2231400" y="10049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8" name="Google Shape;2268;p16"/>
                <p:cNvSpPr/>
                <p:nvPr/>
              </p:nvSpPr>
              <p:spPr>
                <a:xfrm>
                  <a:off x="2231400" y="11245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9" name="Google Shape;2269;p16"/>
                <p:cNvSpPr/>
                <p:nvPr/>
              </p:nvSpPr>
              <p:spPr>
                <a:xfrm>
                  <a:off x="2231400" y="12448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16"/>
                <p:cNvSpPr/>
                <p:nvPr/>
              </p:nvSpPr>
              <p:spPr>
                <a:xfrm>
                  <a:off x="2231400" y="1364325"/>
                  <a:ext cx="30690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16"/>
                <p:cNvSpPr/>
                <p:nvPr/>
              </p:nvSpPr>
              <p:spPr>
                <a:xfrm>
                  <a:off x="2231400" y="14846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2" name="Google Shape;2272;p16"/>
                <p:cNvSpPr/>
                <p:nvPr/>
              </p:nvSpPr>
              <p:spPr>
                <a:xfrm>
                  <a:off x="2231400" y="16041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3" name="Google Shape;2273;p16"/>
                <p:cNvSpPr/>
                <p:nvPr/>
              </p:nvSpPr>
              <p:spPr>
                <a:xfrm>
                  <a:off x="2231400" y="17244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4" name="Google Shape;2274;p16"/>
                <p:cNvSpPr/>
                <p:nvPr/>
              </p:nvSpPr>
              <p:spPr>
                <a:xfrm>
                  <a:off x="2231400" y="18447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5" name="Google Shape;2275;p16"/>
                <p:cNvSpPr/>
                <p:nvPr/>
              </p:nvSpPr>
              <p:spPr>
                <a:xfrm>
                  <a:off x="2231400" y="196425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16"/>
                <p:cNvSpPr/>
                <p:nvPr/>
              </p:nvSpPr>
              <p:spPr>
                <a:xfrm>
                  <a:off x="2231400" y="208455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7" name="Google Shape;2277;p16"/>
                <p:cNvSpPr/>
                <p:nvPr/>
              </p:nvSpPr>
              <p:spPr>
                <a:xfrm>
                  <a:off x="2231400" y="22040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8" name="Google Shape;2278;p16"/>
                <p:cNvSpPr/>
                <p:nvPr/>
              </p:nvSpPr>
              <p:spPr>
                <a:xfrm>
                  <a:off x="2231400" y="23243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16"/>
                <p:cNvSpPr/>
                <p:nvPr/>
              </p:nvSpPr>
              <p:spPr>
                <a:xfrm>
                  <a:off x="2231400" y="24442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16"/>
                <p:cNvSpPr/>
                <p:nvPr/>
              </p:nvSpPr>
              <p:spPr>
                <a:xfrm>
                  <a:off x="2231400" y="25641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16"/>
                <p:cNvSpPr/>
                <p:nvPr/>
              </p:nvSpPr>
              <p:spPr>
                <a:xfrm>
                  <a:off x="2231400" y="26841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82" name="Google Shape;2282;p16"/>
              <p:cNvSpPr/>
              <p:nvPr/>
            </p:nvSpPr>
            <p:spPr>
              <a:xfrm>
                <a:off x="4613294" y="233896"/>
                <a:ext cx="4237321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89329" h="136352" extrusionOk="0">
                    <a:moveTo>
                      <a:pt x="1" y="1"/>
                    </a:moveTo>
                    <a:lnTo>
                      <a:pt x="1" y="136352"/>
                    </a:lnTo>
                    <a:lnTo>
                      <a:pt x="88498" y="136352"/>
                    </a:lnTo>
                    <a:cubicBezTo>
                      <a:pt x="88952" y="136352"/>
                      <a:pt x="89329" y="135975"/>
                      <a:pt x="89329" y="135521"/>
                    </a:cubicBezTo>
                    <a:lnTo>
                      <a:pt x="89329" y="831"/>
                    </a:lnTo>
                    <a:cubicBezTo>
                      <a:pt x="89329" y="377"/>
                      <a:pt x="88952" y="1"/>
                      <a:pt x="88498" y="1"/>
                    </a:cubicBezTo>
                    <a:close/>
                  </a:path>
                </a:pathLst>
              </a:custGeom>
              <a:solidFill>
                <a:srgbClr val="FFFB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16"/>
              <p:cNvSpPr/>
              <p:nvPr/>
            </p:nvSpPr>
            <p:spPr>
              <a:xfrm>
                <a:off x="720000" y="4210391"/>
                <a:ext cx="297050" cy="824706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32071" extrusionOk="0">
                    <a:moveTo>
                      <a:pt x="1" y="1"/>
                    </a:moveTo>
                    <a:lnTo>
                      <a:pt x="1" y="32070"/>
                    </a:lnTo>
                    <a:lnTo>
                      <a:pt x="5941" y="26240"/>
                    </a:lnTo>
                    <a:lnTo>
                      <a:pt x="11882" y="32070"/>
                    </a:lnTo>
                    <a:lnTo>
                      <a:pt x="118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16"/>
              <p:cNvSpPr/>
              <p:nvPr/>
            </p:nvSpPr>
            <p:spPr>
              <a:xfrm>
                <a:off x="8101285" y="2533900"/>
                <a:ext cx="1021040" cy="387342"/>
              </a:xfrm>
              <a:custGeom>
                <a:avLst/>
                <a:gdLst/>
                <a:ahLst/>
                <a:cxnLst/>
                <a:rect l="l" t="t" r="r" b="b"/>
                <a:pathLst>
                  <a:path w="25456" h="9657" extrusionOk="0">
                    <a:moveTo>
                      <a:pt x="24782" y="1"/>
                    </a:moveTo>
                    <a:lnTo>
                      <a:pt x="1" y="2227"/>
                    </a:lnTo>
                    <a:lnTo>
                      <a:pt x="675" y="9656"/>
                    </a:lnTo>
                    <a:lnTo>
                      <a:pt x="25456" y="7431"/>
                    </a:lnTo>
                    <a:lnTo>
                      <a:pt x="247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16"/>
              <p:cNvSpPr/>
              <p:nvPr/>
            </p:nvSpPr>
            <p:spPr>
              <a:xfrm>
                <a:off x="8001975" y="3060134"/>
                <a:ext cx="1037365" cy="490425"/>
              </a:xfrm>
              <a:custGeom>
                <a:avLst/>
                <a:gdLst/>
                <a:ahLst/>
                <a:cxnLst/>
                <a:rect l="l" t="t" r="r" b="b"/>
                <a:pathLst>
                  <a:path w="25863" h="12227" extrusionOk="0">
                    <a:moveTo>
                      <a:pt x="1489" y="0"/>
                    </a:moveTo>
                    <a:lnTo>
                      <a:pt x="0" y="7305"/>
                    </a:lnTo>
                    <a:lnTo>
                      <a:pt x="24389" y="12226"/>
                    </a:lnTo>
                    <a:lnTo>
                      <a:pt x="25863" y="4922"/>
                    </a:lnTo>
                    <a:lnTo>
                      <a:pt x="14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86" name="Google Shape;2286;p16"/>
              <p:cNvGrpSpPr/>
              <p:nvPr/>
            </p:nvGrpSpPr>
            <p:grpSpPr>
              <a:xfrm>
                <a:off x="389641" y="210298"/>
                <a:ext cx="8365548" cy="4599194"/>
                <a:chOff x="278825" y="1433275"/>
                <a:chExt cx="6996946" cy="3489525"/>
              </a:xfrm>
            </p:grpSpPr>
            <p:sp>
              <p:nvSpPr>
                <p:cNvPr id="2287" name="Google Shape;2287;p16"/>
                <p:cNvSpPr/>
                <p:nvPr/>
              </p:nvSpPr>
              <p:spPr>
                <a:xfrm>
                  <a:off x="278825" y="1459525"/>
                  <a:ext cx="3498746" cy="34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59" h="138531" extrusionOk="0">
                      <a:moveTo>
                        <a:pt x="85959" y="1"/>
                      </a:moveTo>
                      <a:lnTo>
                        <a:pt x="816" y="95"/>
                      </a:lnTo>
                      <a:cubicBezTo>
                        <a:pt x="361" y="95"/>
                        <a:pt x="1" y="471"/>
                        <a:pt x="1" y="926"/>
                      </a:cubicBezTo>
                      <a:lnTo>
                        <a:pt x="1" y="137700"/>
                      </a:lnTo>
                      <a:cubicBezTo>
                        <a:pt x="1" y="138170"/>
                        <a:pt x="361" y="138531"/>
                        <a:pt x="816" y="138531"/>
                      </a:cubicBezTo>
                      <a:lnTo>
                        <a:pt x="85959" y="136352"/>
                      </a:lnTo>
                      <a:lnTo>
                        <a:pt x="85959" y="1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16"/>
                <p:cNvSpPr/>
                <p:nvPr/>
              </p:nvSpPr>
              <p:spPr>
                <a:xfrm>
                  <a:off x="299869" y="1433275"/>
                  <a:ext cx="3477703" cy="346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42" h="138437" extrusionOk="0">
                      <a:moveTo>
                        <a:pt x="816" y="1"/>
                      </a:moveTo>
                      <a:cubicBezTo>
                        <a:pt x="361" y="1"/>
                        <a:pt x="1" y="377"/>
                        <a:pt x="1" y="831"/>
                      </a:cubicBezTo>
                      <a:lnTo>
                        <a:pt x="1" y="137606"/>
                      </a:lnTo>
                      <a:cubicBezTo>
                        <a:pt x="1" y="138076"/>
                        <a:pt x="361" y="138436"/>
                        <a:pt x="816" y="138436"/>
                      </a:cubicBezTo>
                      <a:lnTo>
                        <a:pt x="85442" y="137402"/>
                      </a:lnTo>
                      <a:lnTo>
                        <a:pt x="85442" y="1051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16"/>
                <p:cNvSpPr/>
                <p:nvPr/>
              </p:nvSpPr>
              <p:spPr>
                <a:xfrm>
                  <a:off x="3777676" y="1459525"/>
                  <a:ext cx="3498095" cy="34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43" h="138531" extrusionOk="0">
                      <a:moveTo>
                        <a:pt x="1" y="1"/>
                      </a:moveTo>
                      <a:lnTo>
                        <a:pt x="1" y="136352"/>
                      </a:lnTo>
                      <a:lnTo>
                        <a:pt x="85128" y="138531"/>
                      </a:lnTo>
                      <a:cubicBezTo>
                        <a:pt x="85583" y="138531"/>
                        <a:pt x="85943" y="138170"/>
                        <a:pt x="85943" y="137700"/>
                      </a:cubicBezTo>
                      <a:lnTo>
                        <a:pt x="85943" y="926"/>
                      </a:lnTo>
                      <a:cubicBezTo>
                        <a:pt x="85943" y="471"/>
                        <a:pt x="85583" y="95"/>
                        <a:pt x="85128" y="95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16"/>
                <p:cNvSpPr/>
                <p:nvPr/>
              </p:nvSpPr>
              <p:spPr>
                <a:xfrm>
                  <a:off x="3777676" y="1433275"/>
                  <a:ext cx="3477052" cy="346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6" h="138437" extrusionOk="0">
                      <a:moveTo>
                        <a:pt x="84611" y="1"/>
                      </a:moveTo>
                      <a:lnTo>
                        <a:pt x="1" y="1051"/>
                      </a:lnTo>
                      <a:lnTo>
                        <a:pt x="1" y="137402"/>
                      </a:lnTo>
                      <a:lnTo>
                        <a:pt x="84611" y="138436"/>
                      </a:lnTo>
                      <a:cubicBezTo>
                        <a:pt x="85065" y="138436"/>
                        <a:pt x="85426" y="138076"/>
                        <a:pt x="85426" y="137606"/>
                      </a:cubicBezTo>
                      <a:lnTo>
                        <a:pt x="85426" y="831"/>
                      </a:lnTo>
                      <a:cubicBezTo>
                        <a:pt x="85426" y="377"/>
                        <a:pt x="85065" y="1"/>
                        <a:pt x="8461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91" name="Google Shape;2291;p16"/>
            <p:cNvSpPr/>
            <p:nvPr/>
          </p:nvSpPr>
          <p:spPr>
            <a:xfrm>
              <a:off x="8135373" y="4771130"/>
              <a:ext cx="281638" cy="141847"/>
            </a:xfrm>
            <a:custGeom>
              <a:avLst/>
              <a:gdLst/>
              <a:ahLst/>
              <a:cxnLst/>
              <a:rect l="l" t="t" r="r" b="b"/>
              <a:pathLst>
                <a:path w="2055" h="1035" extrusionOk="0">
                  <a:moveTo>
                    <a:pt x="1" y="0"/>
                  </a:moveTo>
                  <a:cubicBezTo>
                    <a:pt x="1" y="564"/>
                    <a:pt x="455" y="1035"/>
                    <a:pt x="1020" y="1035"/>
                  </a:cubicBezTo>
                  <a:cubicBezTo>
                    <a:pt x="1599" y="1035"/>
                    <a:pt x="2054" y="564"/>
                    <a:pt x="2054" y="0"/>
                  </a:cubicBezTo>
                  <a:lnTo>
                    <a:pt x="1819" y="0"/>
                  </a:lnTo>
                  <a:cubicBezTo>
                    <a:pt x="1819" y="439"/>
                    <a:pt x="1458" y="784"/>
                    <a:pt x="1020" y="784"/>
                  </a:cubicBezTo>
                  <a:cubicBezTo>
                    <a:pt x="596" y="784"/>
                    <a:pt x="236" y="439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2" name="Google Shape;2292;p16"/>
          <p:cNvSpPr txBox="1">
            <a:spLocks noGrp="1"/>
          </p:cNvSpPr>
          <p:nvPr>
            <p:ph type="title"/>
          </p:nvPr>
        </p:nvSpPr>
        <p:spPr>
          <a:xfrm>
            <a:off x="1775650" y="445025"/>
            <a:ext cx="5592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3" name="Google Shape;2293;p16"/>
          <p:cNvSpPr txBox="1">
            <a:spLocks noGrp="1"/>
          </p:cNvSpPr>
          <p:nvPr>
            <p:ph type="subTitle" idx="1"/>
          </p:nvPr>
        </p:nvSpPr>
        <p:spPr>
          <a:xfrm>
            <a:off x="843825" y="3187580"/>
            <a:ext cx="1938600" cy="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94" name="Google Shape;2294;p16"/>
          <p:cNvSpPr txBox="1">
            <a:spLocks noGrp="1"/>
          </p:cNvSpPr>
          <p:nvPr>
            <p:ph type="title" idx="2"/>
          </p:nvPr>
        </p:nvSpPr>
        <p:spPr>
          <a:xfrm>
            <a:off x="843927" y="2386650"/>
            <a:ext cx="19386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95" name="Google Shape;2295;p16"/>
          <p:cNvSpPr txBox="1">
            <a:spLocks noGrp="1"/>
          </p:cNvSpPr>
          <p:nvPr>
            <p:ph type="subTitle" idx="3"/>
          </p:nvPr>
        </p:nvSpPr>
        <p:spPr>
          <a:xfrm>
            <a:off x="3602650" y="3187580"/>
            <a:ext cx="1938600" cy="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96" name="Google Shape;2296;p16"/>
          <p:cNvSpPr txBox="1">
            <a:spLocks noGrp="1"/>
          </p:cNvSpPr>
          <p:nvPr>
            <p:ph type="title" idx="4"/>
          </p:nvPr>
        </p:nvSpPr>
        <p:spPr>
          <a:xfrm>
            <a:off x="3602752" y="2386650"/>
            <a:ext cx="19386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97" name="Google Shape;2297;p16"/>
          <p:cNvSpPr txBox="1">
            <a:spLocks noGrp="1"/>
          </p:cNvSpPr>
          <p:nvPr>
            <p:ph type="subTitle" idx="5"/>
          </p:nvPr>
        </p:nvSpPr>
        <p:spPr>
          <a:xfrm>
            <a:off x="6361576" y="3187580"/>
            <a:ext cx="1938600" cy="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98" name="Google Shape;2298;p16"/>
          <p:cNvSpPr/>
          <p:nvPr/>
        </p:nvSpPr>
        <p:spPr>
          <a:xfrm>
            <a:off x="8045975" y="1930375"/>
            <a:ext cx="1040534" cy="540081"/>
          </a:xfrm>
          <a:custGeom>
            <a:avLst/>
            <a:gdLst/>
            <a:ahLst/>
            <a:cxnLst/>
            <a:rect l="l" t="t" r="r" b="b"/>
            <a:pathLst>
              <a:path w="25942" h="13465" extrusionOk="0">
                <a:moveTo>
                  <a:pt x="1866" y="1"/>
                </a:moveTo>
                <a:lnTo>
                  <a:pt x="0" y="7211"/>
                </a:lnTo>
                <a:lnTo>
                  <a:pt x="24076" y="13465"/>
                </a:lnTo>
                <a:lnTo>
                  <a:pt x="25941" y="6255"/>
                </a:lnTo>
                <a:lnTo>
                  <a:pt x="186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16"/>
          <p:cNvSpPr txBox="1">
            <a:spLocks noGrp="1"/>
          </p:cNvSpPr>
          <p:nvPr>
            <p:ph type="title" idx="6"/>
          </p:nvPr>
        </p:nvSpPr>
        <p:spPr>
          <a:xfrm>
            <a:off x="6361677" y="2386650"/>
            <a:ext cx="19386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2300" name="Google Shape;2300;p16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2301" name="Google Shape;2301;p16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4" name="Google Shape;2304;p16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2305" name="Google Shape;2305;p16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6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Of The Section">
  <p:cSld name="CUSTOM_7"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17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17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0" name="Google Shape;2310;p17"/>
          <p:cNvGrpSpPr/>
          <p:nvPr/>
        </p:nvGrpSpPr>
        <p:grpSpPr>
          <a:xfrm>
            <a:off x="177530" y="114800"/>
            <a:ext cx="5774916" cy="4774565"/>
            <a:chOff x="-172670" y="114800"/>
            <a:chExt cx="5774916" cy="4774565"/>
          </a:xfrm>
        </p:grpSpPr>
        <p:sp>
          <p:nvSpPr>
            <p:cNvPr id="2311" name="Google Shape;2311;p17"/>
            <p:cNvSpPr/>
            <p:nvPr/>
          </p:nvSpPr>
          <p:spPr>
            <a:xfrm flipH="1">
              <a:off x="5105219" y="433326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 flipH="1">
              <a:off x="5105219" y="64867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 flipH="1">
              <a:off x="5105219" y="89367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 flipH="1">
              <a:off x="5105219" y="113979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 flipH="1">
              <a:off x="5105219" y="138584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35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35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 flipH="1">
              <a:off x="5105219" y="163084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 flipH="1">
              <a:off x="5105219" y="1876897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 flipH="1">
              <a:off x="5105219" y="2121893"/>
              <a:ext cx="497027" cy="96026"/>
            </a:xfrm>
            <a:custGeom>
              <a:avLst/>
              <a:gdLst/>
              <a:ahLst/>
              <a:cxnLst/>
              <a:rect l="l" t="t" r="r" b="b"/>
              <a:pathLst>
                <a:path w="6365" h="1364" extrusionOk="0">
                  <a:moveTo>
                    <a:pt x="674" y="0"/>
                  </a:moveTo>
                  <a:cubicBezTo>
                    <a:pt x="298" y="0"/>
                    <a:pt x="0" y="314"/>
                    <a:pt x="0" y="690"/>
                  </a:cubicBezTo>
                  <a:cubicBezTo>
                    <a:pt x="0" y="1050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0"/>
                    <a:pt x="6364" y="690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 flipH="1">
              <a:off x="5105219" y="236794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 flipH="1">
              <a:off x="5105219" y="261399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 flipH="1">
              <a:off x="5105219" y="285899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 flipH="1">
              <a:off x="5105219" y="310504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 flipH="1">
              <a:off x="5105219" y="335004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90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90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 flipH="1">
              <a:off x="5105219" y="359616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 flipH="1">
              <a:off x="5105219" y="384221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 flipH="1">
              <a:off x="5105219" y="408721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314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 flipH="1">
              <a:off x="-172670" y="147777"/>
              <a:ext cx="5546095" cy="4741589"/>
            </a:xfrm>
            <a:custGeom>
              <a:avLst/>
              <a:gdLst/>
              <a:ahLst/>
              <a:cxnLst/>
              <a:rect l="l" t="t" r="r" b="b"/>
              <a:pathLst>
                <a:path w="45692" h="63137" extrusionOk="0">
                  <a:moveTo>
                    <a:pt x="1631" y="0"/>
                  </a:moveTo>
                  <a:cubicBezTo>
                    <a:pt x="737" y="0"/>
                    <a:pt x="1" y="737"/>
                    <a:pt x="1" y="1631"/>
                  </a:cubicBezTo>
                  <a:lnTo>
                    <a:pt x="1" y="61506"/>
                  </a:lnTo>
                  <a:cubicBezTo>
                    <a:pt x="1" y="62416"/>
                    <a:pt x="737" y="63137"/>
                    <a:pt x="1631" y="63137"/>
                  </a:cubicBezTo>
                  <a:lnTo>
                    <a:pt x="44061" y="63137"/>
                  </a:lnTo>
                  <a:cubicBezTo>
                    <a:pt x="44970" y="63137"/>
                    <a:pt x="45691" y="62416"/>
                    <a:pt x="45691" y="61506"/>
                  </a:cubicBezTo>
                  <a:lnTo>
                    <a:pt x="45691" y="1631"/>
                  </a:lnTo>
                  <a:cubicBezTo>
                    <a:pt x="45691" y="737"/>
                    <a:pt x="44970" y="0"/>
                    <a:pt x="44061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7"/>
            <p:cNvSpPr/>
            <p:nvPr/>
          </p:nvSpPr>
          <p:spPr>
            <a:xfrm flipH="1">
              <a:off x="-172010" y="114800"/>
              <a:ext cx="5484291" cy="4741431"/>
            </a:xfrm>
            <a:custGeom>
              <a:avLst/>
              <a:gdLst/>
              <a:ahLst/>
              <a:cxnLst/>
              <a:rect l="l" t="t" r="r" b="b"/>
              <a:pathLst>
                <a:path w="45691" h="63137" extrusionOk="0">
                  <a:moveTo>
                    <a:pt x="1630" y="1"/>
                  </a:moveTo>
                  <a:cubicBezTo>
                    <a:pt x="721" y="1"/>
                    <a:pt x="0" y="722"/>
                    <a:pt x="0" y="1631"/>
                  </a:cubicBezTo>
                  <a:lnTo>
                    <a:pt x="0" y="61507"/>
                  </a:lnTo>
                  <a:cubicBezTo>
                    <a:pt x="0" y="62416"/>
                    <a:pt x="721" y="63137"/>
                    <a:pt x="1630" y="63137"/>
                  </a:cubicBezTo>
                  <a:lnTo>
                    <a:pt x="44061" y="63137"/>
                  </a:lnTo>
                  <a:cubicBezTo>
                    <a:pt x="44954" y="63137"/>
                    <a:pt x="45691" y="62416"/>
                    <a:pt x="45691" y="61507"/>
                  </a:cubicBezTo>
                  <a:lnTo>
                    <a:pt x="45691" y="1631"/>
                  </a:lnTo>
                  <a:cubicBezTo>
                    <a:pt x="45691" y="722"/>
                    <a:pt x="44954" y="1"/>
                    <a:pt x="44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7"/>
            <p:cNvSpPr/>
            <p:nvPr/>
          </p:nvSpPr>
          <p:spPr>
            <a:xfrm flipH="1">
              <a:off x="-21419" y="280772"/>
              <a:ext cx="5157078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flipH="1">
              <a:off x="64857" y="280772"/>
              <a:ext cx="5070832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flipH="1">
              <a:off x="94737" y="280773"/>
              <a:ext cx="5102786" cy="4409500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2" name="Google Shape;2332;p17"/>
            <p:cNvGrpSpPr/>
            <p:nvPr/>
          </p:nvGrpSpPr>
          <p:grpSpPr>
            <a:xfrm flipH="1">
              <a:off x="5038101" y="607842"/>
              <a:ext cx="151802" cy="3821450"/>
              <a:chOff x="710516" y="654965"/>
              <a:chExt cx="131419" cy="3669531"/>
            </a:xfrm>
          </p:grpSpPr>
          <p:sp>
            <p:nvSpPr>
              <p:cNvPr id="2333" name="Google Shape;2333;p17"/>
              <p:cNvSpPr/>
              <p:nvPr/>
            </p:nvSpPr>
            <p:spPr>
              <a:xfrm>
                <a:off x="710516" y="654965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17"/>
              <p:cNvSpPr/>
              <p:nvPr/>
            </p:nvSpPr>
            <p:spPr>
              <a:xfrm>
                <a:off x="710516" y="891236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57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57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17"/>
              <p:cNvSpPr/>
              <p:nvPr/>
            </p:nvSpPr>
            <p:spPr>
              <a:xfrm>
                <a:off x="710516" y="1126492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17"/>
              <p:cNvSpPr/>
              <p:nvPr/>
            </p:nvSpPr>
            <p:spPr>
              <a:xfrm>
                <a:off x="710516" y="1362763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17"/>
              <p:cNvSpPr/>
              <p:nvPr/>
            </p:nvSpPr>
            <p:spPr>
              <a:xfrm>
                <a:off x="710516" y="1598020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17"/>
              <p:cNvSpPr/>
              <p:nvPr/>
            </p:nvSpPr>
            <p:spPr>
              <a:xfrm>
                <a:off x="710516" y="1834290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17"/>
              <p:cNvSpPr/>
              <p:nvPr/>
            </p:nvSpPr>
            <p:spPr>
              <a:xfrm>
                <a:off x="710516" y="2070629"/>
                <a:ext cx="131419" cy="13033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8" extrusionOk="0">
                    <a:moveTo>
                      <a:pt x="972" y="0"/>
                    </a:moveTo>
                    <a:cubicBezTo>
                      <a:pt x="423" y="0"/>
                      <a:pt x="0" y="423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3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17"/>
              <p:cNvSpPr/>
              <p:nvPr/>
            </p:nvSpPr>
            <p:spPr>
              <a:xfrm>
                <a:off x="710516" y="2305818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17"/>
              <p:cNvSpPr/>
              <p:nvPr/>
            </p:nvSpPr>
            <p:spPr>
              <a:xfrm>
                <a:off x="710516" y="2542156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17"/>
              <p:cNvSpPr/>
              <p:nvPr/>
            </p:nvSpPr>
            <p:spPr>
              <a:xfrm>
                <a:off x="710516" y="2777345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17"/>
              <p:cNvSpPr/>
              <p:nvPr/>
            </p:nvSpPr>
            <p:spPr>
              <a:xfrm>
                <a:off x="710516" y="3013684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17"/>
              <p:cNvSpPr/>
              <p:nvPr/>
            </p:nvSpPr>
            <p:spPr>
              <a:xfrm>
                <a:off x="710516" y="3249954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17"/>
              <p:cNvSpPr/>
              <p:nvPr/>
            </p:nvSpPr>
            <p:spPr>
              <a:xfrm>
                <a:off x="710516" y="3485211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17"/>
              <p:cNvSpPr/>
              <p:nvPr/>
            </p:nvSpPr>
            <p:spPr>
              <a:xfrm>
                <a:off x="710516" y="3721482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17"/>
              <p:cNvSpPr/>
              <p:nvPr/>
            </p:nvSpPr>
            <p:spPr>
              <a:xfrm>
                <a:off x="710516" y="3956739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7"/>
              <p:cNvSpPr/>
              <p:nvPr/>
            </p:nvSpPr>
            <p:spPr>
              <a:xfrm>
                <a:off x="710516" y="4193009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9" name="Google Shape;2349;p17"/>
            <p:cNvGrpSpPr/>
            <p:nvPr/>
          </p:nvGrpSpPr>
          <p:grpSpPr>
            <a:xfrm flipH="1">
              <a:off x="5080893" y="628751"/>
              <a:ext cx="497028" cy="3779561"/>
              <a:chOff x="374600" y="675043"/>
              <a:chExt cx="430290" cy="3629308"/>
            </a:xfrm>
          </p:grpSpPr>
          <p:sp>
            <p:nvSpPr>
              <p:cNvPr id="2350" name="Google Shape;2350;p17"/>
              <p:cNvSpPr/>
              <p:nvPr/>
            </p:nvSpPr>
            <p:spPr>
              <a:xfrm>
                <a:off x="374600" y="67504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17"/>
              <p:cNvSpPr/>
              <p:nvPr/>
            </p:nvSpPr>
            <p:spPr>
              <a:xfrm>
                <a:off x="374600" y="910300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17"/>
              <p:cNvSpPr/>
              <p:nvPr/>
            </p:nvSpPr>
            <p:spPr>
              <a:xfrm>
                <a:off x="374600" y="1146638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7"/>
              <p:cNvSpPr/>
              <p:nvPr/>
            </p:nvSpPr>
            <p:spPr>
              <a:xfrm>
                <a:off x="374600" y="1382909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35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35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7"/>
              <p:cNvSpPr/>
              <p:nvPr/>
            </p:nvSpPr>
            <p:spPr>
              <a:xfrm>
                <a:off x="374600" y="161816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7"/>
              <p:cNvSpPr/>
              <p:nvPr/>
            </p:nvSpPr>
            <p:spPr>
              <a:xfrm>
                <a:off x="374600" y="1854436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7"/>
              <p:cNvSpPr/>
              <p:nvPr/>
            </p:nvSpPr>
            <p:spPr>
              <a:xfrm>
                <a:off x="374600" y="2089693"/>
                <a:ext cx="430290" cy="9221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4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90"/>
                    </a:cubicBezTo>
                    <a:cubicBezTo>
                      <a:pt x="0" y="1050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0"/>
                      <a:pt x="6364" y="690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7"/>
              <p:cNvSpPr/>
              <p:nvPr/>
            </p:nvSpPr>
            <p:spPr>
              <a:xfrm>
                <a:off x="374600" y="232596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7"/>
              <p:cNvSpPr/>
              <p:nvPr/>
            </p:nvSpPr>
            <p:spPr>
              <a:xfrm>
                <a:off x="374600" y="256223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7"/>
              <p:cNvSpPr/>
              <p:nvPr/>
            </p:nvSpPr>
            <p:spPr>
              <a:xfrm>
                <a:off x="374600" y="2797491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7"/>
              <p:cNvSpPr/>
              <p:nvPr/>
            </p:nvSpPr>
            <p:spPr>
              <a:xfrm>
                <a:off x="374600" y="3033762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7"/>
              <p:cNvSpPr/>
              <p:nvPr/>
            </p:nvSpPr>
            <p:spPr>
              <a:xfrm>
                <a:off x="374600" y="3269018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90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90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7"/>
              <p:cNvSpPr/>
              <p:nvPr/>
            </p:nvSpPr>
            <p:spPr>
              <a:xfrm>
                <a:off x="374600" y="350535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7"/>
              <p:cNvSpPr/>
              <p:nvPr/>
            </p:nvSpPr>
            <p:spPr>
              <a:xfrm>
                <a:off x="374600" y="374162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7"/>
              <p:cNvSpPr/>
              <p:nvPr/>
            </p:nvSpPr>
            <p:spPr>
              <a:xfrm>
                <a:off x="374600" y="397688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17"/>
              <p:cNvSpPr/>
              <p:nvPr/>
            </p:nvSpPr>
            <p:spPr>
              <a:xfrm>
                <a:off x="374600" y="421315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6" name="Google Shape;2366;p17"/>
            <p:cNvGrpSpPr/>
            <p:nvPr/>
          </p:nvGrpSpPr>
          <p:grpSpPr>
            <a:xfrm flipH="1">
              <a:off x="5162328" y="656434"/>
              <a:ext cx="334126" cy="3712843"/>
              <a:chOff x="466451" y="631324"/>
              <a:chExt cx="313175" cy="3565242"/>
            </a:xfrm>
          </p:grpSpPr>
          <p:sp>
            <p:nvSpPr>
              <p:cNvPr id="2367" name="Google Shape;2367;p17"/>
              <p:cNvSpPr/>
              <p:nvPr/>
            </p:nvSpPr>
            <p:spPr>
              <a:xfrm rot="5400000">
                <a:off x="606292" y="4914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17"/>
              <p:cNvSpPr/>
              <p:nvPr/>
            </p:nvSpPr>
            <p:spPr>
              <a:xfrm rot="5400000">
                <a:off x="606292" y="7269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17"/>
              <p:cNvSpPr/>
              <p:nvPr/>
            </p:nvSpPr>
            <p:spPr>
              <a:xfrm rot="5400000">
                <a:off x="606292" y="9623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17"/>
              <p:cNvSpPr/>
              <p:nvPr/>
            </p:nvSpPr>
            <p:spPr>
              <a:xfrm rot="5400000">
                <a:off x="606292" y="11978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17"/>
              <p:cNvSpPr/>
              <p:nvPr/>
            </p:nvSpPr>
            <p:spPr>
              <a:xfrm rot="5400000">
                <a:off x="606292" y="14332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17"/>
              <p:cNvSpPr/>
              <p:nvPr/>
            </p:nvSpPr>
            <p:spPr>
              <a:xfrm rot="5400000">
                <a:off x="606292" y="16687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17"/>
              <p:cNvSpPr/>
              <p:nvPr/>
            </p:nvSpPr>
            <p:spPr>
              <a:xfrm rot="5400000">
                <a:off x="606292" y="19041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17"/>
              <p:cNvSpPr/>
              <p:nvPr/>
            </p:nvSpPr>
            <p:spPr>
              <a:xfrm rot="5400000">
                <a:off x="606292" y="21396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17"/>
              <p:cNvSpPr/>
              <p:nvPr/>
            </p:nvSpPr>
            <p:spPr>
              <a:xfrm rot="5400000">
                <a:off x="606292" y="23750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17"/>
              <p:cNvSpPr/>
              <p:nvPr/>
            </p:nvSpPr>
            <p:spPr>
              <a:xfrm rot="5400000">
                <a:off x="606292" y="26105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17"/>
              <p:cNvSpPr/>
              <p:nvPr/>
            </p:nvSpPr>
            <p:spPr>
              <a:xfrm rot="5400000">
                <a:off x="606292" y="28459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17"/>
              <p:cNvSpPr/>
              <p:nvPr/>
            </p:nvSpPr>
            <p:spPr>
              <a:xfrm rot="5400000">
                <a:off x="606292" y="30814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 rot="5400000">
                <a:off x="606292" y="33168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17"/>
              <p:cNvSpPr/>
              <p:nvPr/>
            </p:nvSpPr>
            <p:spPr>
              <a:xfrm rot="5400000">
                <a:off x="606292" y="35523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17"/>
              <p:cNvSpPr/>
              <p:nvPr/>
            </p:nvSpPr>
            <p:spPr>
              <a:xfrm rot="5400000">
                <a:off x="606292" y="37877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 rot="5400000">
                <a:off x="606292" y="40232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83" name="Google Shape;2383;p17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grpSp>
          <p:nvGrpSpPr>
            <p:cNvPr id="2384" name="Google Shape;2384;p17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2385" name="Google Shape;2385;p17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17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87" name="Google Shape;2387;p17"/>
            <p:cNvSpPr/>
            <p:nvPr/>
          </p:nvSpPr>
          <p:spPr>
            <a:xfrm>
              <a:off x="7677425" y="404475"/>
              <a:ext cx="1036652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7"/>
            <p:cNvSpPr/>
            <p:nvPr/>
          </p:nvSpPr>
          <p:spPr>
            <a:xfrm>
              <a:off x="7677150" y="447850"/>
              <a:ext cx="964439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7"/>
            <p:cNvSpPr/>
            <p:nvPr/>
          </p:nvSpPr>
          <p:spPr>
            <a:xfrm>
              <a:off x="8656350" y="578525"/>
              <a:ext cx="43375" cy="217450"/>
            </a:xfrm>
            <a:custGeom>
              <a:avLst/>
              <a:gdLst/>
              <a:ahLst/>
              <a:cxnLst/>
              <a:rect l="l" t="t" r="r" b="b"/>
              <a:pathLst>
                <a:path w="1735" h="8698" extrusionOk="0">
                  <a:moveTo>
                    <a:pt x="388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388" y="8697"/>
                  </a:cubicBezTo>
                  <a:lnTo>
                    <a:pt x="1347" y="8697"/>
                  </a:lnTo>
                  <a:cubicBezTo>
                    <a:pt x="1552" y="8697"/>
                    <a:pt x="1735" y="8514"/>
                    <a:pt x="1735" y="8309"/>
                  </a:cubicBezTo>
                  <a:lnTo>
                    <a:pt x="1735" y="389"/>
                  </a:lnTo>
                  <a:cubicBezTo>
                    <a:pt x="1735" y="160"/>
                    <a:pt x="1552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7"/>
            <p:cNvSpPr/>
            <p:nvPr/>
          </p:nvSpPr>
          <p:spPr>
            <a:xfrm>
              <a:off x="8656350" y="629875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24" y="526"/>
                    <a:pt x="913" y="1028"/>
                    <a:pt x="479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83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1" name="Google Shape;2391;p17"/>
            <p:cNvGrpSpPr/>
            <p:nvPr/>
          </p:nvGrpSpPr>
          <p:grpSpPr>
            <a:xfrm>
              <a:off x="8694025" y="436425"/>
              <a:ext cx="964400" cy="2179350"/>
              <a:chOff x="7687950" y="428425"/>
              <a:chExt cx="964400" cy="2179350"/>
            </a:xfrm>
          </p:grpSpPr>
          <p:sp>
            <p:nvSpPr>
              <p:cNvPr id="2392" name="Google Shape;2392;p17"/>
              <p:cNvSpPr/>
              <p:nvPr/>
            </p:nvSpPr>
            <p:spPr>
              <a:xfrm>
                <a:off x="7687950" y="428425"/>
                <a:ext cx="964400" cy="2167300"/>
              </a:xfrm>
              <a:custGeom>
                <a:avLst/>
                <a:gdLst/>
                <a:ahLst/>
                <a:cxnLst/>
                <a:rect l="l" t="t" r="r" b="b"/>
                <a:pathLst>
                  <a:path w="38576" h="86692" extrusionOk="0">
                    <a:moveTo>
                      <a:pt x="781" y="0"/>
                    </a:moveTo>
                    <a:cubicBezTo>
                      <a:pt x="597" y="0"/>
                      <a:pt x="0" y="303"/>
                      <a:pt x="0" y="458"/>
                    </a:cubicBezTo>
                    <a:lnTo>
                      <a:pt x="0" y="83245"/>
                    </a:lnTo>
                    <a:cubicBezTo>
                      <a:pt x="0" y="83382"/>
                      <a:pt x="617" y="83496"/>
                      <a:pt x="754" y="83519"/>
                    </a:cubicBezTo>
                    <a:lnTo>
                      <a:pt x="38278" y="86692"/>
                    </a:lnTo>
                    <a:cubicBezTo>
                      <a:pt x="38438" y="86692"/>
                      <a:pt x="38575" y="86577"/>
                      <a:pt x="38575" y="86418"/>
                    </a:cubicBezTo>
                    <a:lnTo>
                      <a:pt x="38575" y="3448"/>
                    </a:lnTo>
                    <a:cubicBezTo>
                      <a:pt x="38575" y="3288"/>
                      <a:pt x="38461" y="3174"/>
                      <a:pt x="38324" y="3151"/>
                    </a:cubicBezTo>
                    <a:lnTo>
                      <a:pt x="799" y="1"/>
                    </a:lnTo>
                    <a:cubicBezTo>
                      <a:pt x="794" y="0"/>
                      <a:pt x="788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>
                <a:off x="7687950" y="440425"/>
                <a:ext cx="952400" cy="2167350"/>
              </a:xfrm>
              <a:custGeom>
                <a:avLst/>
                <a:gdLst/>
                <a:ahLst/>
                <a:cxnLst/>
                <a:rect l="l" t="t" r="r" b="b"/>
                <a:pathLst>
                  <a:path w="38096" h="86694" extrusionOk="0">
                    <a:moveTo>
                      <a:pt x="320" y="1"/>
                    </a:moveTo>
                    <a:cubicBezTo>
                      <a:pt x="160" y="1"/>
                      <a:pt x="0" y="115"/>
                      <a:pt x="0" y="274"/>
                    </a:cubicBezTo>
                    <a:lnTo>
                      <a:pt x="0" y="83244"/>
                    </a:lnTo>
                    <a:cubicBezTo>
                      <a:pt x="0" y="83404"/>
                      <a:pt x="115" y="83518"/>
                      <a:pt x="274" y="83518"/>
                    </a:cubicBezTo>
                    <a:lnTo>
                      <a:pt x="37776" y="86691"/>
                    </a:lnTo>
                    <a:cubicBezTo>
                      <a:pt x="37790" y="86693"/>
                      <a:pt x="37803" y="86693"/>
                      <a:pt x="37816" y="86693"/>
                    </a:cubicBezTo>
                    <a:cubicBezTo>
                      <a:pt x="37978" y="86693"/>
                      <a:pt x="38096" y="86565"/>
                      <a:pt x="38096" y="86417"/>
                    </a:cubicBezTo>
                    <a:lnTo>
                      <a:pt x="38096" y="3447"/>
                    </a:lnTo>
                    <a:cubicBezTo>
                      <a:pt x="38096" y="3310"/>
                      <a:pt x="37982" y="3196"/>
                      <a:pt x="37845" y="3173"/>
                    </a:cubicBez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>
                <a:off x="8466850" y="1549725"/>
                <a:ext cx="86775" cy="3338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3354" extrusionOk="0">
                    <a:moveTo>
                      <a:pt x="1" y="1"/>
                    </a:moveTo>
                    <a:lnTo>
                      <a:pt x="1" y="13057"/>
                    </a:lnTo>
                    <a:lnTo>
                      <a:pt x="3470" y="13354"/>
                    </a:lnTo>
                    <a:lnTo>
                      <a:pt x="3470" y="29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5" name="Google Shape;2395;p17"/>
            <p:cNvGrpSpPr/>
            <p:nvPr/>
          </p:nvGrpSpPr>
          <p:grpSpPr>
            <a:xfrm>
              <a:off x="8678050" y="545800"/>
              <a:ext cx="752125" cy="1008525"/>
              <a:chOff x="7671975" y="537800"/>
              <a:chExt cx="752125" cy="1008525"/>
            </a:xfrm>
          </p:grpSpPr>
          <p:sp>
            <p:nvSpPr>
              <p:cNvPr id="2396" name="Google Shape;2396;p17"/>
              <p:cNvSpPr/>
              <p:nvPr/>
            </p:nvSpPr>
            <p:spPr>
              <a:xfrm>
                <a:off x="7774675" y="537800"/>
                <a:ext cx="649425" cy="1008525"/>
              </a:xfrm>
              <a:custGeom>
                <a:avLst/>
                <a:gdLst/>
                <a:ahLst/>
                <a:cxnLst/>
                <a:rect l="l" t="t" r="r" b="b"/>
                <a:pathLst>
                  <a:path w="25977" h="40341" extrusionOk="0">
                    <a:moveTo>
                      <a:pt x="1570" y="1"/>
                    </a:moveTo>
                    <a:cubicBezTo>
                      <a:pt x="689" y="1"/>
                      <a:pt x="1" y="682"/>
                      <a:pt x="1" y="1606"/>
                    </a:cubicBezTo>
                    <a:lnTo>
                      <a:pt x="1" y="38150"/>
                    </a:lnTo>
                    <a:lnTo>
                      <a:pt x="25976" y="40341"/>
                    </a:lnTo>
                    <a:lnTo>
                      <a:pt x="25976" y="3798"/>
                    </a:lnTo>
                    <a:cubicBezTo>
                      <a:pt x="25976" y="2839"/>
                      <a:pt x="25200" y="1994"/>
                      <a:pt x="24241" y="1903"/>
                    </a:cubicBezTo>
                    <a:lnTo>
                      <a:pt x="1736" y="9"/>
                    </a:lnTo>
                    <a:cubicBezTo>
                      <a:pt x="1680" y="3"/>
                      <a:pt x="1625" y="1"/>
                      <a:pt x="15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>
                <a:off x="7774675" y="1017325"/>
                <a:ext cx="649425" cy="529000"/>
              </a:xfrm>
              <a:custGeom>
                <a:avLst/>
                <a:gdLst/>
                <a:ahLst/>
                <a:cxnLst/>
                <a:rect l="l" t="t" r="r" b="b"/>
                <a:pathLst>
                  <a:path w="25977" h="21160" extrusionOk="0">
                    <a:moveTo>
                      <a:pt x="1" y="1"/>
                    </a:moveTo>
                    <a:lnTo>
                      <a:pt x="1" y="18969"/>
                    </a:lnTo>
                    <a:lnTo>
                      <a:pt x="25976" y="21160"/>
                    </a:lnTo>
                    <a:lnTo>
                      <a:pt x="25976" y="183"/>
                    </a:lnTo>
                    <a:cubicBezTo>
                      <a:pt x="25611" y="571"/>
                      <a:pt x="25246" y="937"/>
                      <a:pt x="24858" y="1279"/>
                    </a:cubicBezTo>
                    <a:cubicBezTo>
                      <a:pt x="23032" y="2808"/>
                      <a:pt x="20681" y="3288"/>
                      <a:pt x="18352" y="3402"/>
                    </a:cubicBezTo>
                    <a:cubicBezTo>
                      <a:pt x="17576" y="3447"/>
                      <a:pt x="16800" y="3463"/>
                      <a:pt x="16024" y="3463"/>
                    </a:cubicBezTo>
                    <a:cubicBezTo>
                      <a:pt x="14472" y="3463"/>
                      <a:pt x="12920" y="3402"/>
                      <a:pt x="11368" y="3402"/>
                    </a:cubicBezTo>
                    <a:cubicBezTo>
                      <a:pt x="10990" y="3406"/>
                      <a:pt x="10607" y="3410"/>
                      <a:pt x="10222" y="3410"/>
                    </a:cubicBezTo>
                    <a:cubicBezTo>
                      <a:pt x="6486" y="3410"/>
                      <a:pt x="2484" y="3084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98" name="Google Shape;2398;p17"/>
              <p:cNvGrpSpPr/>
              <p:nvPr/>
            </p:nvGrpSpPr>
            <p:grpSpPr>
              <a:xfrm>
                <a:off x="7671975" y="604775"/>
                <a:ext cx="752125" cy="941550"/>
                <a:chOff x="7671975" y="604775"/>
                <a:chExt cx="752125" cy="941550"/>
              </a:xfrm>
            </p:grpSpPr>
            <p:sp>
              <p:nvSpPr>
                <p:cNvPr id="2399" name="Google Shape;2399;p17"/>
                <p:cNvSpPr/>
                <p:nvPr/>
              </p:nvSpPr>
              <p:spPr>
                <a:xfrm>
                  <a:off x="7839725" y="604775"/>
                  <a:ext cx="519300" cy="39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72" h="15682" extrusionOk="0">
                      <a:moveTo>
                        <a:pt x="1" y="0"/>
                      </a:moveTo>
                      <a:lnTo>
                        <a:pt x="1" y="13924"/>
                      </a:lnTo>
                      <a:lnTo>
                        <a:pt x="20772" y="15681"/>
                      </a:lnTo>
                      <a:lnTo>
                        <a:pt x="20772" y="175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17"/>
                <p:cNvSpPr/>
                <p:nvPr/>
              </p:nvSpPr>
              <p:spPr>
                <a:xfrm>
                  <a:off x="8320775" y="1067550"/>
                  <a:ext cx="103325" cy="47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" h="19151" extrusionOk="0">
                      <a:moveTo>
                        <a:pt x="4132" y="0"/>
                      </a:moveTo>
                      <a:lnTo>
                        <a:pt x="1" y="2740"/>
                      </a:lnTo>
                      <a:lnTo>
                        <a:pt x="4132" y="19151"/>
                      </a:lnTo>
                      <a:lnTo>
                        <a:pt x="4132" y="0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17"/>
                <p:cNvSpPr/>
                <p:nvPr/>
              </p:nvSpPr>
              <p:spPr>
                <a:xfrm>
                  <a:off x="8323075" y="1145725"/>
                  <a:ext cx="101025" cy="4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" h="16024" extrusionOk="0">
                      <a:moveTo>
                        <a:pt x="0" y="1"/>
                      </a:moveTo>
                      <a:lnTo>
                        <a:pt x="4040" y="16024"/>
                      </a:lnTo>
                      <a:lnTo>
                        <a:pt x="4040" y="2648"/>
                      </a:lnTo>
                      <a:cubicBezTo>
                        <a:pt x="3903" y="2831"/>
                        <a:pt x="3743" y="3036"/>
                        <a:pt x="3515" y="3105"/>
                      </a:cubicBezTo>
                      <a:cubicBezTo>
                        <a:pt x="3421" y="3140"/>
                        <a:pt x="3325" y="3156"/>
                        <a:pt x="3230" y="3156"/>
                      </a:cubicBezTo>
                      <a:cubicBezTo>
                        <a:pt x="2590" y="3156"/>
                        <a:pt x="1953" y="2432"/>
                        <a:pt x="1575" y="2055"/>
                      </a:cubicBezTo>
                      <a:cubicBezTo>
                        <a:pt x="1004" y="1416"/>
                        <a:pt x="479" y="73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17"/>
                <p:cNvSpPr/>
                <p:nvPr/>
              </p:nvSpPr>
              <p:spPr>
                <a:xfrm>
                  <a:off x="7671975" y="1012775"/>
                  <a:ext cx="102725" cy="47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19151" extrusionOk="0">
                      <a:moveTo>
                        <a:pt x="4109" y="0"/>
                      </a:moveTo>
                      <a:lnTo>
                        <a:pt x="0" y="2739"/>
                      </a:lnTo>
                      <a:lnTo>
                        <a:pt x="4109" y="19151"/>
                      </a:lnTo>
                      <a:lnTo>
                        <a:pt x="410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403" name="Google Shape;2403;p17"/>
                <p:cNvGrpSpPr/>
                <p:nvPr/>
              </p:nvGrpSpPr>
              <p:grpSpPr>
                <a:xfrm>
                  <a:off x="8012656" y="818877"/>
                  <a:ext cx="299574" cy="577725"/>
                  <a:chOff x="2262675" y="2411675"/>
                  <a:chExt cx="727475" cy="1402925"/>
                </a:xfrm>
              </p:grpSpPr>
              <p:sp>
                <p:nvSpPr>
                  <p:cNvPr id="2404" name="Google Shape;2404;p17"/>
                  <p:cNvSpPr/>
                  <p:nvPr/>
                </p:nvSpPr>
                <p:spPr>
                  <a:xfrm>
                    <a:off x="2272700" y="2411675"/>
                    <a:ext cx="717450" cy="140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98" h="56117" extrusionOk="0">
                        <a:moveTo>
                          <a:pt x="0" y="1"/>
                        </a:moveTo>
                        <a:lnTo>
                          <a:pt x="0" y="6743"/>
                        </a:lnTo>
                        <a:cubicBezTo>
                          <a:pt x="0" y="6743"/>
                          <a:pt x="0" y="9800"/>
                          <a:pt x="427" y="11555"/>
                        </a:cubicBezTo>
                        <a:cubicBezTo>
                          <a:pt x="853" y="13309"/>
                          <a:pt x="1003" y="13485"/>
                          <a:pt x="1705" y="15665"/>
                        </a:cubicBezTo>
                        <a:cubicBezTo>
                          <a:pt x="2406" y="17871"/>
                          <a:pt x="1003" y="19876"/>
                          <a:pt x="1705" y="22407"/>
                        </a:cubicBezTo>
                        <a:cubicBezTo>
                          <a:pt x="2406" y="24938"/>
                          <a:pt x="2306" y="28773"/>
                          <a:pt x="2632" y="30252"/>
                        </a:cubicBezTo>
                        <a:cubicBezTo>
                          <a:pt x="2983" y="31730"/>
                          <a:pt x="0" y="37445"/>
                          <a:pt x="0" y="39750"/>
                        </a:cubicBezTo>
                        <a:cubicBezTo>
                          <a:pt x="0" y="42056"/>
                          <a:pt x="1103" y="44437"/>
                          <a:pt x="2457" y="47971"/>
                        </a:cubicBezTo>
                        <a:cubicBezTo>
                          <a:pt x="3835" y="51505"/>
                          <a:pt x="5364" y="50628"/>
                          <a:pt x="7344" y="52332"/>
                        </a:cubicBezTo>
                        <a:cubicBezTo>
                          <a:pt x="9324" y="54036"/>
                          <a:pt x="11680" y="53635"/>
                          <a:pt x="13033" y="53761"/>
                        </a:cubicBezTo>
                        <a:cubicBezTo>
                          <a:pt x="14412" y="53886"/>
                          <a:pt x="15940" y="54011"/>
                          <a:pt x="18146" y="55314"/>
                        </a:cubicBezTo>
                        <a:cubicBezTo>
                          <a:pt x="19106" y="55876"/>
                          <a:pt x="19667" y="56116"/>
                          <a:pt x="20342" y="56116"/>
                        </a:cubicBezTo>
                        <a:cubicBezTo>
                          <a:pt x="21236" y="56116"/>
                          <a:pt x="22329" y="55695"/>
                          <a:pt x="24813" y="55039"/>
                        </a:cubicBezTo>
                        <a:cubicBezTo>
                          <a:pt x="25930" y="54751"/>
                          <a:pt x="26844" y="54637"/>
                          <a:pt x="27587" y="54637"/>
                        </a:cubicBezTo>
                        <a:cubicBezTo>
                          <a:pt x="28010" y="54637"/>
                          <a:pt x="28379" y="54674"/>
                          <a:pt x="28697" y="54738"/>
                        </a:cubicBezTo>
                        <a:lnTo>
                          <a:pt x="28697" y="2532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05" name="Google Shape;2405;p17"/>
                  <p:cNvSpPr/>
                  <p:nvPr/>
                </p:nvSpPr>
                <p:spPr>
                  <a:xfrm>
                    <a:off x="2272700" y="2411675"/>
                    <a:ext cx="48900" cy="427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6" h="17119" extrusionOk="0">
                        <a:moveTo>
                          <a:pt x="0" y="1"/>
                        </a:moveTo>
                        <a:cubicBezTo>
                          <a:pt x="0" y="1"/>
                          <a:pt x="0" y="3184"/>
                          <a:pt x="0" y="7319"/>
                        </a:cubicBezTo>
                        <a:cubicBezTo>
                          <a:pt x="0" y="11455"/>
                          <a:pt x="652" y="12482"/>
                          <a:pt x="1254" y="14287"/>
                        </a:cubicBezTo>
                        <a:cubicBezTo>
                          <a:pt x="1830" y="16066"/>
                          <a:pt x="1905" y="17119"/>
                          <a:pt x="1905" y="17119"/>
                        </a:cubicBezTo>
                        <a:cubicBezTo>
                          <a:pt x="1905" y="17119"/>
                          <a:pt x="1955" y="14437"/>
                          <a:pt x="1880" y="13409"/>
                        </a:cubicBezTo>
                        <a:cubicBezTo>
                          <a:pt x="1830" y="12382"/>
                          <a:pt x="1579" y="11906"/>
                          <a:pt x="1304" y="10878"/>
                        </a:cubicBezTo>
                        <a:cubicBezTo>
                          <a:pt x="1053" y="9876"/>
                          <a:pt x="1053" y="9299"/>
                          <a:pt x="577" y="8447"/>
                        </a:cubicBezTo>
                        <a:cubicBezTo>
                          <a:pt x="101" y="7620"/>
                          <a:pt x="376" y="6392"/>
                          <a:pt x="702" y="4713"/>
                        </a:cubicBezTo>
                        <a:cubicBezTo>
                          <a:pt x="1028" y="3058"/>
                          <a:pt x="0" y="176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06" name="Google Shape;2406;p17"/>
                  <p:cNvSpPr/>
                  <p:nvPr/>
                </p:nvSpPr>
                <p:spPr>
                  <a:xfrm>
                    <a:off x="2262675" y="3109050"/>
                    <a:ext cx="87750" cy="325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0" h="13034" extrusionOk="0">
                        <a:moveTo>
                          <a:pt x="2782" y="1"/>
                        </a:moveTo>
                        <a:lnTo>
                          <a:pt x="2782" y="1"/>
                        </a:lnTo>
                        <a:cubicBezTo>
                          <a:pt x="2833" y="778"/>
                          <a:pt x="2983" y="1530"/>
                          <a:pt x="3033" y="2357"/>
                        </a:cubicBezTo>
                        <a:cubicBezTo>
                          <a:pt x="3083" y="3184"/>
                          <a:pt x="2707" y="4562"/>
                          <a:pt x="1354" y="7369"/>
                        </a:cubicBezTo>
                        <a:cubicBezTo>
                          <a:pt x="0" y="10151"/>
                          <a:pt x="477" y="13033"/>
                          <a:pt x="477" y="13033"/>
                        </a:cubicBezTo>
                        <a:cubicBezTo>
                          <a:pt x="477" y="13033"/>
                          <a:pt x="777" y="10953"/>
                          <a:pt x="828" y="10778"/>
                        </a:cubicBezTo>
                        <a:cubicBezTo>
                          <a:pt x="853" y="10577"/>
                          <a:pt x="1579" y="9324"/>
                          <a:pt x="1880" y="8723"/>
                        </a:cubicBezTo>
                        <a:cubicBezTo>
                          <a:pt x="2156" y="8096"/>
                          <a:pt x="1905" y="7720"/>
                          <a:pt x="2156" y="6793"/>
                        </a:cubicBezTo>
                        <a:cubicBezTo>
                          <a:pt x="2406" y="5865"/>
                          <a:pt x="3509" y="4387"/>
                          <a:pt x="3509" y="3484"/>
                        </a:cubicBezTo>
                        <a:cubicBezTo>
                          <a:pt x="3509" y="2582"/>
                          <a:pt x="2783" y="1"/>
                          <a:pt x="278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07" name="Google Shape;2407;p17"/>
                  <p:cNvSpPr/>
                  <p:nvPr/>
                </p:nvSpPr>
                <p:spPr>
                  <a:xfrm>
                    <a:off x="2688725" y="3764250"/>
                    <a:ext cx="245650" cy="5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6" h="2014" extrusionOk="0">
                        <a:moveTo>
                          <a:pt x="6238" y="1"/>
                        </a:moveTo>
                        <a:cubicBezTo>
                          <a:pt x="6193" y="1"/>
                          <a:pt x="6152" y="11"/>
                          <a:pt x="6116" y="33"/>
                        </a:cubicBezTo>
                        <a:cubicBezTo>
                          <a:pt x="5841" y="234"/>
                          <a:pt x="5064" y="460"/>
                          <a:pt x="4838" y="510"/>
                        </a:cubicBezTo>
                        <a:cubicBezTo>
                          <a:pt x="4718" y="555"/>
                          <a:pt x="4426" y="564"/>
                          <a:pt x="4212" y="564"/>
                        </a:cubicBezTo>
                        <a:cubicBezTo>
                          <a:pt x="4069" y="564"/>
                          <a:pt x="3961" y="560"/>
                          <a:pt x="3961" y="560"/>
                        </a:cubicBezTo>
                        <a:cubicBezTo>
                          <a:pt x="3961" y="560"/>
                          <a:pt x="3786" y="735"/>
                          <a:pt x="3585" y="911"/>
                        </a:cubicBezTo>
                        <a:cubicBezTo>
                          <a:pt x="3395" y="1058"/>
                          <a:pt x="3188" y="1117"/>
                          <a:pt x="2992" y="1117"/>
                        </a:cubicBezTo>
                        <a:cubicBezTo>
                          <a:pt x="2955" y="1117"/>
                          <a:pt x="2919" y="1115"/>
                          <a:pt x="2883" y="1111"/>
                        </a:cubicBezTo>
                        <a:cubicBezTo>
                          <a:pt x="2793" y="1111"/>
                          <a:pt x="2675" y="1115"/>
                          <a:pt x="2554" y="1115"/>
                        </a:cubicBezTo>
                        <a:cubicBezTo>
                          <a:pt x="2373" y="1115"/>
                          <a:pt x="2187" y="1106"/>
                          <a:pt x="2081" y="1061"/>
                        </a:cubicBezTo>
                        <a:cubicBezTo>
                          <a:pt x="1931" y="986"/>
                          <a:pt x="1355" y="685"/>
                          <a:pt x="1179" y="610"/>
                        </a:cubicBezTo>
                        <a:cubicBezTo>
                          <a:pt x="979" y="535"/>
                          <a:pt x="678" y="334"/>
                          <a:pt x="578" y="334"/>
                        </a:cubicBezTo>
                        <a:cubicBezTo>
                          <a:pt x="491" y="356"/>
                          <a:pt x="221" y="470"/>
                          <a:pt x="82" y="470"/>
                        </a:cubicBezTo>
                        <a:cubicBezTo>
                          <a:pt x="60" y="470"/>
                          <a:pt x="40" y="467"/>
                          <a:pt x="26" y="460"/>
                        </a:cubicBezTo>
                        <a:cubicBezTo>
                          <a:pt x="13" y="454"/>
                          <a:pt x="6" y="452"/>
                          <a:pt x="6" y="452"/>
                        </a:cubicBezTo>
                        <a:lnTo>
                          <a:pt x="6" y="452"/>
                        </a:lnTo>
                        <a:cubicBezTo>
                          <a:pt x="1" y="452"/>
                          <a:pt x="414" y="629"/>
                          <a:pt x="728" y="785"/>
                        </a:cubicBezTo>
                        <a:cubicBezTo>
                          <a:pt x="1104" y="986"/>
                          <a:pt x="1179" y="1036"/>
                          <a:pt x="1505" y="1211"/>
                        </a:cubicBezTo>
                        <a:cubicBezTo>
                          <a:pt x="1856" y="1412"/>
                          <a:pt x="1831" y="1412"/>
                          <a:pt x="2006" y="1487"/>
                        </a:cubicBezTo>
                        <a:cubicBezTo>
                          <a:pt x="2182" y="1587"/>
                          <a:pt x="2758" y="2013"/>
                          <a:pt x="3435" y="2013"/>
                        </a:cubicBezTo>
                        <a:cubicBezTo>
                          <a:pt x="4111" y="1988"/>
                          <a:pt x="6643" y="1337"/>
                          <a:pt x="6944" y="1262"/>
                        </a:cubicBezTo>
                        <a:cubicBezTo>
                          <a:pt x="7219" y="1186"/>
                          <a:pt x="9826" y="610"/>
                          <a:pt x="9826" y="610"/>
                        </a:cubicBezTo>
                        <a:cubicBezTo>
                          <a:pt x="9826" y="610"/>
                          <a:pt x="9207" y="471"/>
                          <a:pt x="8714" y="471"/>
                        </a:cubicBezTo>
                        <a:cubicBezTo>
                          <a:pt x="8512" y="471"/>
                          <a:pt x="8331" y="494"/>
                          <a:pt x="8222" y="560"/>
                        </a:cubicBezTo>
                        <a:cubicBezTo>
                          <a:pt x="7996" y="687"/>
                          <a:pt x="7786" y="750"/>
                          <a:pt x="7602" y="750"/>
                        </a:cubicBezTo>
                        <a:cubicBezTo>
                          <a:pt x="7458" y="750"/>
                          <a:pt x="7329" y="712"/>
                          <a:pt x="7219" y="635"/>
                        </a:cubicBezTo>
                        <a:cubicBezTo>
                          <a:pt x="7023" y="460"/>
                          <a:pt x="6541" y="1"/>
                          <a:pt x="623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08" name="Google Shape;2408;p17"/>
                <p:cNvGrpSpPr/>
                <p:nvPr/>
              </p:nvGrpSpPr>
              <p:grpSpPr>
                <a:xfrm>
                  <a:off x="7787393" y="912536"/>
                  <a:ext cx="305631" cy="456329"/>
                  <a:chOff x="4705675" y="1079600"/>
                  <a:chExt cx="1224975" cy="1828975"/>
                </a:xfrm>
              </p:grpSpPr>
              <p:sp>
                <p:nvSpPr>
                  <p:cNvPr id="2409" name="Google Shape;2409;p17"/>
                  <p:cNvSpPr/>
                  <p:nvPr/>
                </p:nvSpPr>
                <p:spPr>
                  <a:xfrm>
                    <a:off x="4717575" y="1095875"/>
                    <a:ext cx="1213075" cy="181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3" h="72508" extrusionOk="0">
                        <a:moveTo>
                          <a:pt x="0" y="1"/>
                        </a:moveTo>
                        <a:lnTo>
                          <a:pt x="0" y="68272"/>
                        </a:lnTo>
                        <a:lnTo>
                          <a:pt x="48522" y="72508"/>
                        </a:lnTo>
                        <a:lnTo>
                          <a:pt x="48522" y="4262"/>
                        </a:lnTo>
                        <a:lnTo>
                          <a:pt x="45364" y="4011"/>
                        </a:lnTo>
                        <a:lnTo>
                          <a:pt x="45364" y="6041"/>
                        </a:lnTo>
                        <a:cubicBezTo>
                          <a:pt x="45790" y="6217"/>
                          <a:pt x="46091" y="6542"/>
                          <a:pt x="46091" y="6993"/>
                        </a:cubicBezTo>
                        <a:cubicBezTo>
                          <a:pt x="46091" y="7528"/>
                          <a:pt x="45983" y="7826"/>
                          <a:pt x="45527" y="7826"/>
                        </a:cubicBezTo>
                        <a:cubicBezTo>
                          <a:pt x="45491" y="7826"/>
                          <a:pt x="45454" y="7824"/>
                          <a:pt x="45414" y="7821"/>
                        </a:cubicBezTo>
                        <a:cubicBezTo>
                          <a:pt x="44838" y="7770"/>
                          <a:pt x="44362" y="7269"/>
                          <a:pt x="44362" y="6693"/>
                        </a:cubicBezTo>
                        <a:cubicBezTo>
                          <a:pt x="44362" y="6242"/>
                          <a:pt x="44662" y="5866"/>
                          <a:pt x="45088" y="5765"/>
                        </a:cubicBezTo>
                        <a:lnTo>
                          <a:pt x="44913" y="3811"/>
                        </a:lnTo>
                        <a:lnTo>
                          <a:pt x="41880" y="3410"/>
                        </a:lnTo>
                        <a:lnTo>
                          <a:pt x="41905" y="5615"/>
                        </a:lnTo>
                        <a:cubicBezTo>
                          <a:pt x="42332" y="5790"/>
                          <a:pt x="42582" y="5916"/>
                          <a:pt x="42582" y="6392"/>
                        </a:cubicBezTo>
                        <a:cubicBezTo>
                          <a:pt x="42582" y="6946"/>
                          <a:pt x="42466" y="7523"/>
                          <a:pt x="41946" y="7523"/>
                        </a:cubicBezTo>
                        <a:cubicBezTo>
                          <a:pt x="41925" y="7523"/>
                          <a:pt x="41903" y="7522"/>
                          <a:pt x="41880" y="7520"/>
                        </a:cubicBezTo>
                        <a:cubicBezTo>
                          <a:pt x="41304" y="7470"/>
                          <a:pt x="40853" y="6968"/>
                          <a:pt x="40853" y="6392"/>
                        </a:cubicBezTo>
                        <a:cubicBezTo>
                          <a:pt x="40853" y="5916"/>
                          <a:pt x="41154" y="5565"/>
                          <a:pt x="41555" y="5465"/>
                        </a:cubicBezTo>
                        <a:lnTo>
                          <a:pt x="41354" y="3485"/>
                        </a:lnTo>
                        <a:lnTo>
                          <a:pt x="38246" y="3359"/>
                        </a:lnTo>
                        <a:lnTo>
                          <a:pt x="38321" y="5389"/>
                        </a:lnTo>
                        <a:cubicBezTo>
                          <a:pt x="38748" y="5565"/>
                          <a:pt x="39048" y="5866"/>
                          <a:pt x="39048" y="6342"/>
                        </a:cubicBezTo>
                        <a:cubicBezTo>
                          <a:pt x="39048" y="6858"/>
                          <a:pt x="38938" y="7199"/>
                          <a:pt x="38451" y="7199"/>
                        </a:cubicBezTo>
                        <a:cubicBezTo>
                          <a:pt x="38418" y="7199"/>
                          <a:pt x="38383" y="7197"/>
                          <a:pt x="38347" y="7194"/>
                        </a:cubicBezTo>
                        <a:cubicBezTo>
                          <a:pt x="37795" y="7144"/>
                          <a:pt x="37319" y="6643"/>
                          <a:pt x="37319" y="6066"/>
                        </a:cubicBezTo>
                        <a:cubicBezTo>
                          <a:pt x="37319" y="5615"/>
                          <a:pt x="37620" y="5264"/>
                          <a:pt x="38046" y="5164"/>
                        </a:cubicBezTo>
                        <a:lnTo>
                          <a:pt x="37745" y="3309"/>
                        </a:lnTo>
                        <a:lnTo>
                          <a:pt x="34737" y="2633"/>
                        </a:lnTo>
                        <a:lnTo>
                          <a:pt x="34737" y="2633"/>
                        </a:lnTo>
                        <a:lnTo>
                          <a:pt x="34938" y="4963"/>
                        </a:lnTo>
                        <a:cubicBezTo>
                          <a:pt x="35339" y="5139"/>
                          <a:pt x="35590" y="5389"/>
                          <a:pt x="35590" y="5866"/>
                        </a:cubicBezTo>
                        <a:cubicBezTo>
                          <a:pt x="35590" y="6415"/>
                          <a:pt x="35430" y="6897"/>
                          <a:pt x="34915" y="6897"/>
                        </a:cubicBezTo>
                        <a:cubicBezTo>
                          <a:pt x="34890" y="6897"/>
                          <a:pt x="34864" y="6896"/>
                          <a:pt x="34838" y="6893"/>
                        </a:cubicBezTo>
                        <a:cubicBezTo>
                          <a:pt x="34261" y="6843"/>
                          <a:pt x="33810" y="6342"/>
                          <a:pt x="33810" y="5765"/>
                        </a:cubicBezTo>
                        <a:cubicBezTo>
                          <a:pt x="33810" y="5314"/>
                          <a:pt x="34111" y="4938"/>
                          <a:pt x="34512" y="4838"/>
                        </a:cubicBezTo>
                        <a:lnTo>
                          <a:pt x="34111" y="2733"/>
                        </a:lnTo>
                        <a:lnTo>
                          <a:pt x="31404" y="2833"/>
                        </a:lnTo>
                        <a:lnTo>
                          <a:pt x="31630" y="4587"/>
                        </a:lnTo>
                        <a:cubicBezTo>
                          <a:pt x="32056" y="4763"/>
                          <a:pt x="32357" y="5189"/>
                          <a:pt x="32357" y="5640"/>
                        </a:cubicBezTo>
                        <a:cubicBezTo>
                          <a:pt x="32357" y="6186"/>
                          <a:pt x="31930" y="6596"/>
                          <a:pt x="31396" y="6596"/>
                        </a:cubicBezTo>
                        <a:cubicBezTo>
                          <a:pt x="31365" y="6596"/>
                          <a:pt x="31335" y="6595"/>
                          <a:pt x="31304" y="6592"/>
                        </a:cubicBezTo>
                        <a:cubicBezTo>
                          <a:pt x="30727" y="6542"/>
                          <a:pt x="30377" y="6467"/>
                          <a:pt x="30377" y="5891"/>
                        </a:cubicBezTo>
                        <a:cubicBezTo>
                          <a:pt x="30377" y="5440"/>
                          <a:pt x="30727" y="5064"/>
                          <a:pt x="31154" y="4963"/>
                        </a:cubicBezTo>
                        <a:lnTo>
                          <a:pt x="31003" y="2708"/>
                        </a:lnTo>
                        <a:lnTo>
                          <a:pt x="27570" y="2833"/>
                        </a:lnTo>
                        <a:lnTo>
                          <a:pt x="27820" y="4412"/>
                        </a:lnTo>
                        <a:cubicBezTo>
                          <a:pt x="28246" y="4587"/>
                          <a:pt x="28823" y="4863"/>
                          <a:pt x="28823" y="5339"/>
                        </a:cubicBezTo>
                        <a:cubicBezTo>
                          <a:pt x="28823" y="5885"/>
                          <a:pt x="28419" y="6296"/>
                          <a:pt x="27887" y="6296"/>
                        </a:cubicBezTo>
                        <a:cubicBezTo>
                          <a:pt x="27857" y="6296"/>
                          <a:pt x="27826" y="6294"/>
                          <a:pt x="27795" y="6292"/>
                        </a:cubicBezTo>
                        <a:cubicBezTo>
                          <a:pt x="27219" y="6242"/>
                          <a:pt x="26818" y="6066"/>
                          <a:pt x="26818" y="5490"/>
                        </a:cubicBezTo>
                        <a:cubicBezTo>
                          <a:pt x="26818" y="5039"/>
                          <a:pt x="27043" y="4337"/>
                          <a:pt x="27469" y="4237"/>
                        </a:cubicBezTo>
                        <a:lnTo>
                          <a:pt x="27219" y="2382"/>
                        </a:lnTo>
                        <a:lnTo>
                          <a:pt x="24587" y="2156"/>
                        </a:lnTo>
                        <a:lnTo>
                          <a:pt x="24261" y="4237"/>
                        </a:lnTo>
                        <a:cubicBezTo>
                          <a:pt x="24687" y="4412"/>
                          <a:pt x="25289" y="4562"/>
                          <a:pt x="25289" y="5039"/>
                        </a:cubicBezTo>
                        <a:cubicBezTo>
                          <a:pt x="25289" y="5560"/>
                          <a:pt x="24885" y="5970"/>
                          <a:pt x="24353" y="5970"/>
                        </a:cubicBezTo>
                        <a:cubicBezTo>
                          <a:pt x="24323" y="5970"/>
                          <a:pt x="24292" y="5969"/>
                          <a:pt x="24261" y="5966"/>
                        </a:cubicBezTo>
                        <a:cubicBezTo>
                          <a:pt x="23685" y="5916"/>
                          <a:pt x="23234" y="5415"/>
                          <a:pt x="23234" y="4838"/>
                        </a:cubicBezTo>
                        <a:cubicBezTo>
                          <a:pt x="23234" y="4387"/>
                          <a:pt x="23635" y="4487"/>
                          <a:pt x="24061" y="4387"/>
                        </a:cubicBezTo>
                        <a:lnTo>
                          <a:pt x="23960" y="2106"/>
                        </a:lnTo>
                        <a:lnTo>
                          <a:pt x="20702" y="1906"/>
                        </a:lnTo>
                        <a:lnTo>
                          <a:pt x="20702" y="3510"/>
                        </a:lnTo>
                        <a:cubicBezTo>
                          <a:pt x="21128" y="3685"/>
                          <a:pt x="21780" y="4262"/>
                          <a:pt x="21780" y="4713"/>
                        </a:cubicBezTo>
                        <a:cubicBezTo>
                          <a:pt x="21780" y="5258"/>
                          <a:pt x="21354" y="5669"/>
                          <a:pt x="20840" y="5669"/>
                        </a:cubicBezTo>
                        <a:cubicBezTo>
                          <a:pt x="20811" y="5669"/>
                          <a:pt x="20782" y="5668"/>
                          <a:pt x="20752" y="5665"/>
                        </a:cubicBezTo>
                        <a:cubicBezTo>
                          <a:pt x="20176" y="5615"/>
                          <a:pt x="19700" y="5114"/>
                          <a:pt x="19700" y="4537"/>
                        </a:cubicBezTo>
                        <a:cubicBezTo>
                          <a:pt x="19700" y="4086"/>
                          <a:pt x="20001" y="3710"/>
                          <a:pt x="20427" y="3610"/>
                        </a:cubicBezTo>
                        <a:lnTo>
                          <a:pt x="20126" y="1755"/>
                        </a:lnTo>
                        <a:lnTo>
                          <a:pt x="17544" y="1530"/>
                        </a:lnTo>
                        <a:lnTo>
                          <a:pt x="17344" y="3460"/>
                        </a:lnTo>
                        <a:cubicBezTo>
                          <a:pt x="17770" y="3635"/>
                          <a:pt x="18246" y="3936"/>
                          <a:pt x="18246" y="4412"/>
                        </a:cubicBezTo>
                        <a:cubicBezTo>
                          <a:pt x="18246" y="4958"/>
                          <a:pt x="17842" y="5368"/>
                          <a:pt x="17310" y="5368"/>
                        </a:cubicBezTo>
                        <a:cubicBezTo>
                          <a:pt x="17280" y="5368"/>
                          <a:pt x="17250" y="5367"/>
                          <a:pt x="17219" y="5364"/>
                        </a:cubicBezTo>
                        <a:cubicBezTo>
                          <a:pt x="16642" y="5314"/>
                          <a:pt x="16191" y="4788"/>
                          <a:pt x="16191" y="4237"/>
                        </a:cubicBezTo>
                        <a:cubicBezTo>
                          <a:pt x="16191" y="3760"/>
                          <a:pt x="16492" y="3410"/>
                          <a:pt x="16893" y="3309"/>
                        </a:cubicBezTo>
                        <a:lnTo>
                          <a:pt x="16717" y="1455"/>
                        </a:lnTo>
                        <a:lnTo>
                          <a:pt x="13409" y="928"/>
                        </a:lnTo>
                        <a:lnTo>
                          <a:pt x="13885" y="3209"/>
                        </a:lnTo>
                        <a:cubicBezTo>
                          <a:pt x="14311" y="3384"/>
                          <a:pt x="14737" y="3635"/>
                          <a:pt x="14737" y="4111"/>
                        </a:cubicBezTo>
                        <a:cubicBezTo>
                          <a:pt x="14737" y="4633"/>
                          <a:pt x="14311" y="5043"/>
                          <a:pt x="13777" y="5043"/>
                        </a:cubicBezTo>
                        <a:cubicBezTo>
                          <a:pt x="13746" y="5043"/>
                          <a:pt x="13716" y="5041"/>
                          <a:pt x="13685" y="5039"/>
                        </a:cubicBezTo>
                        <a:cubicBezTo>
                          <a:pt x="13133" y="4988"/>
                          <a:pt x="12657" y="4487"/>
                          <a:pt x="12657" y="3911"/>
                        </a:cubicBezTo>
                        <a:cubicBezTo>
                          <a:pt x="12657" y="3460"/>
                          <a:pt x="12958" y="3084"/>
                          <a:pt x="13384" y="3008"/>
                        </a:cubicBezTo>
                        <a:lnTo>
                          <a:pt x="13158" y="1154"/>
                        </a:lnTo>
                        <a:lnTo>
                          <a:pt x="10251" y="1229"/>
                        </a:lnTo>
                        <a:lnTo>
                          <a:pt x="10176" y="2908"/>
                        </a:lnTo>
                        <a:cubicBezTo>
                          <a:pt x="10577" y="3084"/>
                          <a:pt x="11204" y="3334"/>
                          <a:pt x="11204" y="3785"/>
                        </a:cubicBezTo>
                        <a:cubicBezTo>
                          <a:pt x="11204" y="4331"/>
                          <a:pt x="10799" y="4742"/>
                          <a:pt x="10268" y="4742"/>
                        </a:cubicBezTo>
                        <a:cubicBezTo>
                          <a:pt x="10237" y="4742"/>
                          <a:pt x="10207" y="4741"/>
                          <a:pt x="10176" y="4738"/>
                        </a:cubicBezTo>
                        <a:cubicBezTo>
                          <a:pt x="9600" y="4688"/>
                          <a:pt x="9148" y="4186"/>
                          <a:pt x="9148" y="3610"/>
                        </a:cubicBezTo>
                        <a:cubicBezTo>
                          <a:pt x="9148" y="3159"/>
                          <a:pt x="9449" y="2783"/>
                          <a:pt x="9850" y="2683"/>
                        </a:cubicBezTo>
                        <a:lnTo>
                          <a:pt x="9850" y="1329"/>
                        </a:lnTo>
                        <a:lnTo>
                          <a:pt x="6968" y="778"/>
                        </a:lnTo>
                        <a:lnTo>
                          <a:pt x="6717" y="2532"/>
                        </a:lnTo>
                        <a:cubicBezTo>
                          <a:pt x="7118" y="2708"/>
                          <a:pt x="7695" y="3034"/>
                          <a:pt x="7695" y="3485"/>
                        </a:cubicBezTo>
                        <a:cubicBezTo>
                          <a:pt x="7695" y="4030"/>
                          <a:pt x="7268" y="4441"/>
                          <a:pt x="6734" y="4441"/>
                        </a:cubicBezTo>
                        <a:cubicBezTo>
                          <a:pt x="6704" y="4441"/>
                          <a:pt x="6673" y="4440"/>
                          <a:pt x="6642" y="4437"/>
                        </a:cubicBezTo>
                        <a:cubicBezTo>
                          <a:pt x="6066" y="4387"/>
                          <a:pt x="5615" y="3886"/>
                          <a:pt x="5615" y="3309"/>
                        </a:cubicBezTo>
                        <a:cubicBezTo>
                          <a:pt x="5615" y="2833"/>
                          <a:pt x="5915" y="2482"/>
                          <a:pt x="6341" y="2382"/>
                        </a:cubicBezTo>
                        <a:lnTo>
                          <a:pt x="6341" y="552"/>
                        </a:lnTo>
                        <a:lnTo>
                          <a:pt x="3434" y="552"/>
                        </a:lnTo>
                        <a:lnTo>
                          <a:pt x="3384" y="2357"/>
                        </a:lnTo>
                        <a:cubicBezTo>
                          <a:pt x="3785" y="2532"/>
                          <a:pt x="4161" y="2708"/>
                          <a:pt x="4161" y="3184"/>
                        </a:cubicBezTo>
                        <a:cubicBezTo>
                          <a:pt x="4161" y="3728"/>
                          <a:pt x="3759" y="4115"/>
                          <a:pt x="3230" y="4115"/>
                        </a:cubicBezTo>
                        <a:cubicBezTo>
                          <a:pt x="3198" y="4115"/>
                          <a:pt x="3166" y="4114"/>
                          <a:pt x="3133" y="4111"/>
                        </a:cubicBezTo>
                        <a:cubicBezTo>
                          <a:pt x="2557" y="4061"/>
                          <a:pt x="2081" y="3560"/>
                          <a:pt x="2081" y="2983"/>
                        </a:cubicBezTo>
                        <a:cubicBezTo>
                          <a:pt x="2081" y="2532"/>
                          <a:pt x="2381" y="2181"/>
                          <a:pt x="2807" y="2081"/>
                        </a:cubicBezTo>
                        <a:lnTo>
                          <a:pt x="2607" y="87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5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0" name="Google Shape;2410;p17"/>
                  <p:cNvSpPr/>
                  <p:nvPr/>
                </p:nvSpPr>
                <p:spPr>
                  <a:xfrm>
                    <a:off x="4705675" y="1079600"/>
                    <a:ext cx="1213050" cy="181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2" h="72482" extrusionOk="0">
                        <a:moveTo>
                          <a:pt x="0" y="0"/>
                        </a:moveTo>
                        <a:lnTo>
                          <a:pt x="0" y="68246"/>
                        </a:lnTo>
                        <a:lnTo>
                          <a:pt x="48522" y="72482"/>
                        </a:lnTo>
                        <a:lnTo>
                          <a:pt x="48522" y="4236"/>
                        </a:lnTo>
                        <a:lnTo>
                          <a:pt x="45364" y="4010"/>
                        </a:lnTo>
                        <a:lnTo>
                          <a:pt x="45364" y="6015"/>
                        </a:lnTo>
                        <a:cubicBezTo>
                          <a:pt x="45790" y="6191"/>
                          <a:pt x="46091" y="6517"/>
                          <a:pt x="46091" y="6968"/>
                        </a:cubicBezTo>
                        <a:cubicBezTo>
                          <a:pt x="46091" y="7503"/>
                          <a:pt x="45983" y="7800"/>
                          <a:pt x="45507" y="7800"/>
                        </a:cubicBezTo>
                        <a:cubicBezTo>
                          <a:pt x="45470" y="7800"/>
                          <a:pt x="45430" y="7798"/>
                          <a:pt x="45389" y="7795"/>
                        </a:cubicBezTo>
                        <a:cubicBezTo>
                          <a:pt x="44838" y="7745"/>
                          <a:pt x="44361" y="7243"/>
                          <a:pt x="44361" y="6667"/>
                        </a:cubicBezTo>
                        <a:cubicBezTo>
                          <a:pt x="44361" y="6216"/>
                          <a:pt x="44662" y="5865"/>
                          <a:pt x="45088" y="5765"/>
                        </a:cubicBezTo>
                        <a:lnTo>
                          <a:pt x="44913" y="3785"/>
                        </a:lnTo>
                        <a:lnTo>
                          <a:pt x="41855" y="3409"/>
                        </a:lnTo>
                        <a:lnTo>
                          <a:pt x="41855" y="3409"/>
                        </a:lnTo>
                        <a:lnTo>
                          <a:pt x="41905" y="5589"/>
                        </a:lnTo>
                        <a:cubicBezTo>
                          <a:pt x="42331" y="5765"/>
                          <a:pt x="42582" y="5915"/>
                          <a:pt x="42582" y="6366"/>
                        </a:cubicBezTo>
                        <a:cubicBezTo>
                          <a:pt x="42582" y="6920"/>
                          <a:pt x="42466" y="7497"/>
                          <a:pt x="41946" y="7497"/>
                        </a:cubicBezTo>
                        <a:cubicBezTo>
                          <a:pt x="41925" y="7497"/>
                          <a:pt x="41903" y="7496"/>
                          <a:pt x="41880" y="7494"/>
                        </a:cubicBezTo>
                        <a:cubicBezTo>
                          <a:pt x="41304" y="7444"/>
                          <a:pt x="40828" y="6943"/>
                          <a:pt x="40828" y="6366"/>
                        </a:cubicBezTo>
                        <a:cubicBezTo>
                          <a:pt x="40828" y="5915"/>
                          <a:pt x="41153" y="5539"/>
                          <a:pt x="41554" y="5439"/>
                        </a:cubicBezTo>
                        <a:lnTo>
                          <a:pt x="41354" y="3484"/>
                        </a:lnTo>
                        <a:lnTo>
                          <a:pt x="38246" y="3334"/>
                        </a:lnTo>
                        <a:lnTo>
                          <a:pt x="38321" y="5364"/>
                        </a:lnTo>
                        <a:cubicBezTo>
                          <a:pt x="38747" y="5539"/>
                          <a:pt x="39048" y="5865"/>
                          <a:pt x="39048" y="6316"/>
                        </a:cubicBezTo>
                        <a:cubicBezTo>
                          <a:pt x="39048" y="6856"/>
                          <a:pt x="38938" y="7198"/>
                          <a:pt x="38451" y="7198"/>
                        </a:cubicBezTo>
                        <a:cubicBezTo>
                          <a:pt x="38418" y="7198"/>
                          <a:pt x="38383" y="7197"/>
                          <a:pt x="38346" y="7193"/>
                        </a:cubicBezTo>
                        <a:cubicBezTo>
                          <a:pt x="37770" y="7143"/>
                          <a:pt x="37319" y="6642"/>
                          <a:pt x="37319" y="6066"/>
                        </a:cubicBezTo>
                        <a:cubicBezTo>
                          <a:pt x="37319" y="5589"/>
                          <a:pt x="37620" y="5238"/>
                          <a:pt x="38046" y="5138"/>
                        </a:cubicBezTo>
                        <a:lnTo>
                          <a:pt x="37720" y="3284"/>
                        </a:lnTo>
                        <a:lnTo>
                          <a:pt x="34737" y="2607"/>
                        </a:lnTo>
                        <a:lnTo>
                          <a:pt x="34938" y="4938"/>
                        </a:lnTo>
                        <a:cubicBezTo>
                          <a:pt x="35339" y="5113"/>
                          <a:pt x="35564" y="5389"/>
                          <a:pt x="35564" y="5840"/>
                        </a:cubicBezTo>
                        <a:cubicBezTo>
                          <a:pt x="35564" y="6390"/>
                          <a:pt x="35405" y="6871"/>
                          <a:pt x="34912" y="6871"/>
                        </a:cubicBezTo>
                        <a:cubicBezTo>
                          <a:pt x="34888" y="6871"/>
                          <a:pt x="34863" y="6870"/>
                          <a:pt x="34838" y="6868"/>
                        </a:cubicBezTo>
                        <a:cubicBezTo>
                          <a:pt x="34261" y="6817"/>
                          <a:pt x="33785" y="6316"/>
                          <a:pt x="33785" y="5765"/>
                        </a:cubicBezTo>
                        <a:cubicBezTo>
                          <a:pt x="33785" y="5289"/>
                          <a:pt x="34086" y="4938"/>
                          <a:pt x="34512" y="4837"/>
                        </a:cubicBezTo>
                        <a:lnTo>
                          <a:pt x="34086" y="2707"/>
                        </a:lnTo>
                        <a:lnTo>
                          <a:pt x="31404" y="2807"/>
                        </a:lnTo>
                        <a:lnTo>
                          <a:pt x="31630" y="4587"/>
                        </a:lnTo>
                        <a:cubicBezTo>
                          <a:pt x="32031" y="4737"/>
                          <a:pt x="32331" y="5163"/>
                          <a:pt x="32331" y="5614"/>
                        </a:cubicBezTo>
                        <a:cubicBezTo>
                          <a:pt x="32331" y="6160"/>
                          <a:pt x="31927" y="6571"/>
                          <a:pt x="31395" y="6571"/>
                        </a:cubicBezTo>
                        <a:cubicBezTo>
                          <a:pt x="31365" y="6571"/>
                          <a:pt x="31335" y="6569"/>
                          <a:pt x="31304" y="6567"/>
                        </a:cubicBezTo>
                        <a:cubicBezTo>
                          <a:pt x="30727" y="6517"/>
                          <a:pt x="30376" y="6467"/>
                          <a:pt x="30376" y="5890"/>
                        </a:cubicBezTo>
                        <a:cubicBezTo>
                          <a:pt x="30376" y="5414"/>
                          <a:pt x="30727" y="5038"/>
                          <a:pt x="31153" y="4938"/>
                        </a:cubicBezTo>
                        <a:lnTo>
                          <a:pt x="30978" y="2707"/>
                        </a:lnTo>
                        <a:lnTo>
                          <a:pt x="27544" y="2832"/>
                        </a:lnTo>
                        <a:lnTo>
                          <a:pt x="27820" y="4411"/>
                        </a:lnTo>
                        <a:cubicBezTo>
                          <a:pt x="28221" y="4587"/>
                          <a:pt x="28822" y="4863"/>
                          <a:pt x="28822" y="5314"/>
                        </a:cubicBezTo>
                        <a:cubicBezTo>
                          <a:pt x="28822" y="5859"/>
                          <a:pt x="28396" y="6270"/>
                          <a:pt x="27883" y="6270"/>
                        </a:cubicBezTo>
                        <a:cubicBezTo>
                          <a:pt x="27854" y="6270"/>
                          <a:pt x="27824" y="6269"/>
                          <a:pt x="27795" y="6266"/>
                        </a:cubicBezTo>
                        <a:cubicBezTo>
                          <a:pt x="27218" y="6216"/>
                          <a:pt x="26792" y="6040"/>
                          <a:pt x="26792" y="5464"/>
                        </a:cubicBezTo>
                        <a:cubicBezTo>
                          <a:pt x="26792" y="5013"/>
                          <a:pt x="27043" y="4311"/>
                          <a:pt x="27469" y="4211"/>
                        </a:cubicBezTo>
                        <a:lnTo>
                          <a:pt x="27218" y="2381"/>
                        </a:lnTo>
                        <a:lnTo>
                          <a:pt x="24587" y="2131"/>
                        </a:lnTo>
                        <a:lnTo>
                          <a:pt x="24261" y="4211"/>
                        </a:lnTo>
                        <a:cubicBezTo>
                          <a:pt x="24687" y="4386"/>
                          <a:pt x="25289" y="4537"/>
                          <a:pt x="25289" y="5013"/>
                        </a:cubicBezTo>
                        <a:cubicBezTo>
                          <a:pt x="25289" y="5558"/>
                          <a:pt x="24885" y="5969"/>
                          <a:pt x="24353" y="5969"/>
                        </a:cubicBezTo>
                        <a:cubicBezTo>
                          <a:pt x="24323" y="5969"/>
                          <a:pt x="24292" y="5968"/>
                          <a:pt x="24261" y="5965"/>
                        </a:cubicBezTo>
                        <a:cubicBezTo>
                          <a:pt x="23685" y="5915"/>
                          <a:pt x="23233" y="5389"/>
                          <a:pt x="23233" y="4837"/>
                        </a:cubicBezTo>
                        <a:cubicBezTo>
                          <a:pt x="23233" y="4361"/>
                          <a:pt x="23634" y="4462"/>
                          <a:pt x="24061" y="4361"/>
                        </a:cubicBezTo>
                        <a:lnTo>
                          <a:pt x="23935" y="2081"/>
                        </a:lnTo>
                        <a:lnTo>
                          <a:pt x="20702" y="1880"/>
                        </a:lnTo>
                        <a:lnTo>
                          <a:pt x="20702" y="3484"/>
                        </a:lnTo>
                        <a:cubicBezTo>
                          <a:pt x="21128" y="3659"/>
                          <a:pt x="21780" y="4236"/>
                          <a:pt x="21780" y="4712"/>
                        </a:cubicBezTo>
                        <a:cubicBezTo>
                          <a:pt x="21780" y="5234"/>
                          <a:pt x="21353" y="5643"/>
                          <a:pt x="20819" y="5643"/>
                        </a:cubicBezTo>
                        <a:cubicBezTo>
                          <a:pt x="20789" y="5643"/>
                          <a:pt x="20758" y="5642"/>
                          <a:pt x="20727" y="5639"/>
                        </a:cubicBezTo>
                        <a:cubicBezTo>
                          <a:pt x="20176" y="5589"/>
                          <a:pt x="19700" y="5088"/>
                          <a:pt x="19700" y="4512"/>
                        </a:cubicBezTo>
                        <a:cubicBezTo>
                          <a:pt x="19700" y="4061"/>
                          <a:pt x="20000" y="3685"/>
                          <a:pt x="20426" y="3609"/>
                        </a:cubicBezTo>
                        <a:lnTo>
                          <a:pt x="20126" y="1755"/>
                        </a:lnTo>
                        <a:lnTo>
                          <a:pt x="17519" y="1529"/>
                        </a:lnTo>
                        <a:lnTo>
                          <a:pt x="17344" y="3459"/>
                        </a:lnTo>
                        <a:cubicBezTo>
                          <a:pt x="17745" y="3609"/>
                          <a:pt x="18246" y="3935"/>
                          <a:pt x="18246" y="4386"/>
                        </a:cubicBezTo>
                        <a:cubicBezTo>
                          <a:pt x="18246" y="4932"/>
                          <a:pt x="17842" y="5343"/>
                          <a:pt x="17310" y="5343"/>
                        </a:cubicBezTo>
                        <a:cubicBezTo>
                          <a:pt x="17280" y="5343"/>
                          <a:pt x="17249" y="5341"/>
                          <a:pt x="17218" y="5339"/>
                        </a:cubicBezTo>
                        <a:cubicBezTo>
                          <a:pt x="16642" y="5289"/>
                          <a:pt x="16166" y="4787"/>
                          <a:pt x="16166" y="4211"/>
                        </a:cubicBezTo>
                        <a:cubicBezTo>
                          <a:pt x="16166" y="3760"/>
                          <a:pt x="16492" y="3384"/>
                          <a:pt x="16893" y="3284"/>
                        </a:cubicBezTo>
                        <a:lnTo>
                          <a:pt x="16717" y="1429"/>
                        </a:lnTo>
                        <a:lnTo>
                          <a:pt x="13409" y="903"/>
                        </a:lnTo>
                        <a:lnTo>
                          <a:pt x="13409" y="903"/>
                        </a:lnTo>
                        <a:lnTo>
                          <a:pt x="13885" y="3183"/>
                        </a:lnTo>
                        <a:cubicBezTo>
                          <a:pt x="14286" y="3359"/>
                          <a:pt x="14737" y="3634"/>
                          <a:pt x="14737" y="4086"/>
                        </a:cubicBezTo>
                        <a:cubicBezTo>
                          <a:pt x="14737" y="4631"/>
                          <a:pt x="14311" y="5042"/>
                          <a:pt x="13776" y="5042"/>
                        </a:cubicBezTo>
                        <a:cubicBezTo>
                          <a:pt x="13746" y="5042"/>
                          <a:pt x="13715" y="5041"/>
                          <a:pt x="13685" y="5038"/>
                        </a:cubicBezTo>
                        <a:cubicBezTo>
                          <a:pt x="13108" y="4988"/>
                          <a:pt x="12657" y="4487"/>
                          <a:pt x="12657" y="3910"/>
                        </a:cubicBezTo>
                        <a:cubicBezTo>
                          <a:pt x="12657" y="3434"/>
                          <a:pt x="12958" y="3083"/>
                          <a:pt x="13384" y="2983"/>
                        </a:cubicBezTo>
                        <a:lnTo>
                          <a:pt x="13158" y="1128"/>
                        </a:lnTo>
                        <a:lnTo>
                          <a:pt x="10251" y="1228"/>
                        </a:lnTo>
                        <a:lnTo>
                          <a:pt x="10176" y="2908"/>
                        </a:lnTo>
                        <a:cubicBezTo>
                          <a:pt x="10577" y="3083"/>
                          <a:pt x="11203" y="3309"/>
                          <a:pt x="11203" y="3785"/>
                        </a:cubicBezTo>
                        <a:cubicBezTo>
                          <a:pt x="11203" y="4329"/>
                          <a:pt x="10779" y="4716"/>
                          <a:pt x="10268" y="4716"/>
                        </a:cubicBezTo>
                        <a:cubicBezTo>
                          <a:pt x="10238" y="4716"/>
                          <a:pt x="10207" y="4715"/>
                          <a:pt x="10176" y="4712"/>
                        </a:cubicBezTo>
                        <a:cubicBezTo>
                          <a:pt x="9599" y="4662"/>
                          <a:pt x="9123" y="4161"/>
                          <a:pt x="9123" y="3584"/>
                        </a:cubicBezTo>
                        <a:cubicBezTo>
                          <a:pt x="9123" y="3133"/>
                          <a:pt x="9424" y="2782"/>
                          <a:pt x="9850" y="2682"/>
                        </a:cubicBezTo>
                        <a:lnTo>
                          <a:pt x="9850" y="1304"/>
                        </a:lnTo>
                        <a:lnTo>
                          <a:pt x="6968" y="777"/>
                        </a:lnTo>
                        <a:lnTo>
                          <a:pt x="6692" y="2507"/>
                        </a:lnTo>
                        <a:cubicBezTo>
                          <a:pt x="7118" y="2682"/>
                          <a:pt x="7669" y="3008"/>
                          <a:pt x="7669" y="3459"/>
                        </a:cubicBezTo>
                        <a:cubicBezTo>
                          <a:pt x="7669" y="4005"/>
                          <a:pt x="7265" y="4415"/>
                          <a:pt x="6733" y="4415"/>
                        </a:cubicBezTo>
                        <a:cubicBezTo>
                          <a:pt x="6703" y="4415"/>
                          <a:pt x="6673" y="4414"/>
                          <a:pt x="6642" y="4411"/>
                        </a:cubicBezTo>
                        <a:cubicBezTo>
                          <a:pt x="6065" y="4361"/>
                          <a:pt x="5614" y="3860"/>
                          <a:pt x="5614" y="3284"/>
                        </a:cubicBezTo>
                        <a:cubicBezTo>
                          <a:pt x="5614" y="2832"/>
                          <a:pt x="5915" y="2456"/>
                          <a:pt x="6316" y="2356"/>
                        </a:cubicBezTo>
                        <a:lnTo>
                          <a:pt x="6316" y="552"/>
                        </a:lnTo>
                        <a:lnTo>
                          <a:pt x="3434" y="552"/>
                        </a:lnTo>
                        <a:lnTo>
                          <a:pt x="3359" y="2356"/>
                        </a:lnTo>
                        <a:cubicBezTo>
                          <a:pt x="3785" y="2532"/>
                          <a:pt x="4161" y="2707"/>
                          <a:pt x="4161" y="3158"/>
                        </a:cubicBezTo>
                        <a:cubicBezTo>
                          <a:pt x="4161" y="3704"/>
                          <a:pt x="3734" y="4115"/>
                          <a:pt x="3200" y="4115"/>
                        </a:cubicBezTo>
                        <a:cubicBezTo>
                          <a:pt x="3170" y="4115"/>
                          <a:pt x="3139" y="4113"/>
                          <a:pt x="3108" y="4111"/>
                        </a:cubicBezTo>
                        <a:cubicBezTo>
                          <a:pt x="2557" y="4061"/>
                          <a:pt x="2080" y="3559"/>
                          <a:pt x="2080" y="2983"/>
                        </a:cubicBezTo>
                        <a:cubicBezTo>
                          <a:pt x="2080" y="2507"/>
                          <a:pt x="2381" y="2156"/>
                          <a:pt x="2807" y="2055"/>
                        </a:cubicBezTo>
                        <a:lnTo>
                          <a:pt x="2607" y="85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E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1" name="Google Shape;2411;p17"/>
                  <p:cNvSpPr/>
                  <p:nvPr/>
                </p:nvSpPr>
                <p:spPr>
                  <a:xfrm>
                    <a:off x="4748900" y="1231850"/>
                    <a:ext cx="1126600" cy="1615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64613" fill="none" extrusionOk="0">
                        <a:moveTo>
                          <a:pt x="1" y="1"/>
                        </a:moveTo>
                        <a:lnTo>
                          <a:pt x="45064" y="3935"/>
                        </a:lnTo>
                        <a:lnTo>
                          <a:pt x="45064" y="64612"/>
                        </a:lnTo>
                        <a:lnTo>
                          <a:pt x="1" y="60653"/>
                        </a:lnTo>
                        <a:close/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2" name="Google Shape;2412;p17"/>
                  <p:cNvSpPr/>
                  <p:nvPr/>
                </p:nvSpPr>
                <p:spPr>
                  <a:xfrm>
                    <a:off x="4748900" y="2687375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3" name="Google Shape;2413;p17"/>
                  <p:cNvSpPr/>
                  <p:nvPr/>
                </p:nvSpPr>
                <p:spPr>
                  <a:xfrm>
                    <a:off x="4748900" y="2626600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4" name="Google Shape;2414;p17"/>
                  <p:cNvSpPr/>
                  <p:nvPr/>
                </p:nvSpPr>
                <p:spPr>
                  <a:xfrm>
                    <a:off x="4748900" y="256645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5" name="Google Shape;2415;p17"/>
                  <p:cNvSpPr/>
                  <p:nvPr/>
                </p:nvSpPr>
                <p:spPr>
                  <a:xfrm>
                    <a:off x="4748900" y="25056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6" name="Google Shape;2416;p17"/>
                  <p:cNvSpPr/>
                  <p:nvPr/>
                </p:nvSpPr>
                <p:spPr>
                  <a:xfrm>
                    <a:off x="4748900" y="2444900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7" name="Google Shape;2417;p17"/>
                  <p:cNvSpPr/>
                  <p:nvPr/>
                </p:nvSpPr>
                <p:spPr>
                  <a:xfrm>
                    <a:off x="4748900" y="2384125"/>
                    <a:ext cx="1126600" cy="99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0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8" name="Google Shape;2418;p17"/>
                  <p:cNvSpPr/>
                  <p:nvPr/>
                </p:nvSpPr>
                <p:spPr>
                  <a:xfrm>
                    <a:off x="4748900" y="2323975"/>
                    <a:ext cx="1126600" cy="9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5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9" name="Google Shape;2419;p17"/>
                  <p:cNvSpPr/>
                  <p:nvPr/>
                </p:nvSpPr>
                <p:spPr>
                  <a:xfrm>
                    <a:off x="4748900" y="22631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0" name="Google Shape;2420;p17"/>
                  <p:cNvSpPr/>
                  <p:nvPr/>
                </p:nvSpPr>
                <p:spPr>
                  <a:xfrm>
                    <a:off x="4748900" y="22024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1" name="Google Shape;2421;p17"/>
                  <p:cNvSpPr/>
                  <p:nvPr/>
                </p:nvSpPr>
                <p:spPr>
                  <a:xfrm>
                    <a:off x="4748900" y="2141625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1"/>
                        </a:moveTo>
                        <a:lnTo>
                          <a:pt x="45064" y="3961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2" name="Google Shape;2422;p17"/>
                  <p:cNvSpPr/>
                  <p:nvPr/>
                </p:nvSpPr>
                <p:spPr>
                  <a:xfrm>
                    <a:off x="4748900" y="20814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3" name="Google Shape;2423;p17"/>
                  <p:cNvSpPr/>
                  <p:nvPr/>
                </p:nvSpPr>
                <p:spPr>
                  <a:xfrm>
                    <a:off x="4748900" y="20207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4" name="Google Shape;2424;p17"/>
                  <p:cNvSpPr/>
                  <p:nvPr/>
                </p:nvSpPr>
                <p:spPr>
                  <a:xfrm>
                    <a:off x="4748900" y="19599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5" name="Google Shape;2425;p17"/>
                  <p:cNvSpPr/>
                  <p:nvPr/>
                </p:nvSpPr>
                <p:spPr>
                  <a:xfrm>
                    <a:off x="4748900" y="189915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6" name="Google Shape;2426;p17"/>
                  <p:cNvSpPr/>
                  <p:nvPr/>
                </p:nvSpPr>
                <p:spPr>
                  <a:xfrm>
                    <a:off x="4748900" y="18383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7" name="Google Shape;2427;p17"/>
                  <p:cNvSpPr/>
                  <p:nvPr/>
                </p:nvSpPr>
                <p:spPr>
                  <a:xfrm>
                    <a:off x="4748900" y="17782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8" name="Google Shape;2428;p17"/>
                  <p:cNvSpPr/>
                  <p:nvPr/>
                </p:nvSpPr>
                <p:spPr>
                  <a:xfrm>
                    <a:off x="4748900" y="171745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9" name="Google Shape;2429;p17"/>
                  <p:cNvSpPr/>
                  <p:nvPr/>
                </p:nvSpPr>
                <p:spPr>
                  <a:xfrm>
                    <a:off x="4748900" y="16566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0" name="Google Shape;2430;p17"/>
                  <p:cNvSpPr/>
                  <p:nvPr/>
                </p:nvSpPr>
                <p:spPr>
                  <a:xfrm>
                    <a:off x="4748900" y="1595900"/>
                    <a:ext cx="1126600" cy="9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5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1" name="Google Shape;2431;p17"/>
                  <p:cNvSpPr/>
                  <p:nvPr/>
                </p:nvSpPr>
                <p:spPr>
                  <a:xfrm>
                    <a:off x="4748900" y="15351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2" name="Google Shape;2432;p17"/>
                  <p:cNvSpPr/>
                  <p:nvPr/>
                </p:nvSpPr>
                <p:spPr>
                  <a:xfrm>
                    <a:off x="4748900" y="14743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3" name="Google Shape;2433;p17"/>
                  <p:cNvSpPr/>
                  <p:nvPr/>
                </p:nvSpPr>
                <p:spPr>
                  <a:xfrm>
                    <a:off x="4748900" y="14141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4" name="Google Shape;2434;p17"/>
                  <p:cNvSpPr/>
                  <p:nvPr/>
                </p:nvSpPr>
                <p:spPr>
                  <a:xfrm>
                    <a:off x="4748900" y="13534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5" name="Google Shape;2435;p17"/>
                  <p:cNvSpPr/>
                  <p:nvPr/>
                </p:nvSpPr>
                <p:spPr>
                  <a:xfrm>
                    <a:off x="4748900" y="12926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6" name="Google Shape;2436;p17"/>
                  <p:cNvSpPr/>
                  <p:nvPr/>
                </p:nvSpPr>
                <p:spPr>
                  <a:xfrm>
                    <a:off x="5815950" y="1325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1"/>
                        </a:moveTo>
                        <a:lnTo>
                          <a:pt x="1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7" name="Google Shape;2437;p17"/>
                  <p:cNvSpPr/>
                  <p:nvPr/>
                </p:nvSpPr>
                <p:spPr>
                  <a:xfrm>
                    <a:off x="5756425" y="1320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8" name="Google Shape;2438;p17"/>
                  <p:cNvSpPr/>
                  <p:nvPr/>
                </p:nvSpPr>
                <p:spPr>
                  <a:xfrm>
                    <a:off x="5697525" y="1314550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1" y="1"/>
                        </a:moveTo>
                        <a:lnTo>
                          <a:pt x="1" y="60678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9" name="Google Shape;2439;p17"/>
                  <p:cNvSpPr/>
                  <p:nvPr/>
                </p:nvSpPr>
                <p:spPr>
                  <a:xfrm>
                    <a:off x="5638000" y="130955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0" name="Google Shape;2440;p17"/>
                  <p:cNvSpPr/>
                  <p:nvPr/>
                </p:nvSpPr>
                <p:spPr>
                  <a:xfrm>
                    <a:off x="5579100" y="1304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1"/>
                        </a:moveTo>
                        <a:lnTo>
                          <a:pt x="1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1" name="Google Shape;2441;p17"/>
                  <p:cNvSpPr/>
                  <p:nvPr/>
                </p:nvSpPr>
                <p:spPr>
                  <a:xfrm>
                    <a:off x="5519575" y="1299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2" name="Google Shape;2442;p17"/>
                  <p:cNvSpPr/>
                  <p:nvPr/>
                </p:nvSpPr>
                <p:spPr>
                  <a:xfrm>
                    <a:off x="5460050" y="1293875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1" y="1"/>
                        </a:moveTo>
                        <a:lnTo>
                          <a:pt x="1" y="60678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3" name="Google Shape;2443;p17"/>
                  <p:cNvSpPr/>
                  <p:nvPr/>
                </p:nvSpPr>
                <p:spPr>
                  <a:xfrm>
                    <a:off x="5401150" y="128887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4" name="Google Shape;2444;p17"/>
                  <p:cNvSpPr/>
                  <p:nvPr/>
                </p:nvSpPr>
                <p:spPr>
                  <a:xfrm>
                    <a:off x="5341650" y="1283850"/>
                    <a:ext cx="0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5" name="Google Shape;2445;p17"/>
                  <p:cNvSpPr/>
                  <p:nvPr/>
                </p:nvSpPr>
                <p:spPr>
                  <a:xfrm>
                    <a:off x="5282750" y="127885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0"/>
                        </a:moveTo>
                        <a:lnTo>
                          <a:pt x="0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6" name="Google Shape;2446;p17"/>
                  <p:cNvSpPr/>
                  <p:nvPr/>
                </p:nvSpPr>
                <p:spPr>
                  <a:xfrm>
                    <a:off x="5223225" y="1273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7" name="Google Shape;2447;p17"/>
                  <p:cNvSpPr/>
                  <p:nvPr/>
                </p:nvSpPr>
                <p:spPr>
                  <a:xfrm>
                    <a:off x="5163700" y="1268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0"/>
                        </a:moveTo>
                        <a:lnTo>
                          <a:pt x="0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8" name="Google Shape;2448;p17"/>
                  <p:cNvSpPr/>
                  <p:nvPr/>
                </p:nvSpPr>
                <p:spPr>
                  <a:xfrm>
                    <a:off x="5104800" y="126317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9" name="Google Shape;2449;p17"/>
                  <p:cNvSpPr/>
                  <p:nvPr/>
                </p:nvSpPr>
                <p:spPr>
                  <a:xfrm>
                    <a:off x="5045275" y="1257550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0" y="0"/>
                        </a:moveTo>
                        <a:lnTo>
                          <a:pt x="0" y="60677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0" name="Google Shape;2450;p17"/>
                  <p:cNvSpPr/>
                  <p:nvPr/>
                </p:nvSpPr>
                <p:spPr>
                  <a:xfrm>
                    <a:off x="4986375" y="1252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1" name="Google Shape;2451;p17"/>
                  <p:cNvSpPr/>
                  <p:nvPr/>
                </p:nvSpPr>
                <p:spPr>
                  <a:xfrm>
                    <a:off x="4926850" y="1247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0"/>
                        </a:moveTo>
                        <a:lnTo>
                          <a:pt x="0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2" name="Google Shape;2452;p17"/>
                  <p:cNvSpPr/>
                  <p:nvPr/>
                </p:nvSpPr>
                <p:spPr>
                  <a:xfrm>
                    <a:off x="4867325" y="12425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3" name="Google Shape;2453;p17"/>
                  <p:cNvSpPr/>
                  <p:nvPr/>
                </p:nvSpPr>
                <p:spPr>
                  <a:xfrm>
                    <a:off x="4808425" y="1236875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1" y="0"/>
                        </a:moveTo>
                        <a:lnTo>
                          <a:pt x="1" y="60677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454" name="Google Shape;2454;p17"/>
                <p:cNvSpPr/>
                <p:nvPr/>
              </p:nvSpPr>
              <p:spPr>
                <a:xfrm>
                  <a:off x="7671975" y="1081250"/>
                  <a:ext cx="75212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5" h="18603" extrusionOk="0">
                      <a:moveTo>
                        <a:pt x="0" y="0"/>
                      </a:moveTo>
                      <a:lnTo>
                        <a:pt x="4109" y="16412"/>
                      </a:lnTo>
                      <a:lnTo>
                        <a:pt x="30084" y="18603"/>
                      </a:lnTo>
                      <a:lnTo>
                        <a:pt x="25953" y="2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5" name="Google Shape;2455;p17"/>
                <p:cNvSpPr/>
                <p:nvPr/>
              </p:nvSpPr>
              <p:spPr>
                <a:xfrm>
                  <a:off x="7718775" y="1154850"/>
                  <a:ext cx="705325" cy="3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13" h="15659" extrusionOk="0">
                      <a:moveTo>
                        <a:pt x="24263" y="1"/>
                      </a:moveTo>
                      <a:cubicBezTo>
                        <a:pt x="23419" y="2375"/>
                        <a:pt x="22072" y="4566"/>
                        <a:pt x="20999" y="6825"/>
                      </a:cubicBezTo>
                      <a:cubicBezTo>
                        <a:pt x="20086" y="8743"/>
                        <a:pt x="19105" y="10843"/>
                        <a:pt x="17279" y="12075"/>
                      </a:cubicBezTo>
                      <a:cubicBezTo>
                        <a:pt x="16011" y="12925"/>
                        <a:pt x="14416" y="13230"/>
                        <a:pt x="12833" y="13230"/>
                      </a:cubicBezTo>
                      <a:cubicBezTo>
                        <a:pt x="11907" y="13230"/>
                        <a:pt x="10985" y="13125"/>
                        <a:pt x="10134" y="12965"/>
                      </a:cubicBezTo>
                      <a:cubicBezTo>
                        <a:pt x="7418" y="12463"/>
                        <a:pt x="4999" y="11117"/>
                        <a:pt x="3196" y="9017"/>
                      </a:cubicBezTo>
                      <a:cubicBezTo>
                        <a:pt x="2283" y="7944"/>
                        <a:pt x="1506" y="6780"/>
                        <a:pt x="730" y="5593"/>
                      </a:cubicBezTo>
                      <a:cubicBezTo>
                        <a:pt x="502" y="5228"/>
                        <a:pt x="251" y="4863"/>
                        <a:pt x="0" y="4497"/>
                      </a:cubicBezTo>
                      <a:lnTo>
                        <a:pt x="0" y="4497"/>
                      </a:lnTo>
                      <a:lnTo>
                        <a:pt x="2237" y="13468"/>
                      </a:lnTo>
                      <a:lnTo>
                        <a:pt x="28212" y="15659"/>
                      </a:lnTo>
                      <a:lnTo>
                        <a:pt x="24263" y="1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56" name="Google Shape;2456;p17"/>
            <p:cNvSpPr/>
            <p:nvPr/>
          </p:nvSpPr>
          <p:spPr>
            <a:xfrm>
              <a:off x="6894808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7"/>
            <p:cNvSpPr/>
            <p:nvPr/>
          </p:nvSpPr>
          <p:spPr>
            <a:xfrm>
              <a:off x="6894808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1" y="3492"/>
                  </a:lnTo>
                  <a:lnTo>
                    <a:pt x="1" y="3424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7"/>
            <p:cNvSpPr/>
            <p:nvPr/>
          </p:nvSpPr>
          <p:spPr>
            <a:xfrm>
              <a:off x="6894808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7"/>
            <p:cNvSpPr/>
            <p:nvPr/>
          </p:nvSpPr>
          <p:spPr>
            <a:xfrm>
              <a:off x="6894808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2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7"/>
            <p:cNvSpPr/>
            <p:nvPr/>
          </p:nvSpPr>
          <p:spPr>
            <a:xfrm>
              <a:off x="6894808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7"/>
            <p:cNvSpPr/>
            <p:nvPr/>
          </p:nvSpPr>
          <p:spPr>
            <a:xfrm>
              <a:off x="6764133" y="3659363"/>
              <a:ext cx="87325" cy="325875"/>
            </a:xfrm>
            <a:custGeom>
              <a:avLst/>
              <a:gdLst/>
              <a:ahLst/>
              <a:cxnLst/>
              <a:rect l="l" t="t" r="r" b="b"/>
              <a:pathLst>
                <a:path w="3493" h="13035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4"/>
                  </a:lnTo>
                  <a:cubicBezTo>
                    <a:pt x="206" y="12897"/>
                    <a:pt x="366" y="13034"/>
                    <a:pt x="549" y="13034"/>
                  </a:cubicBezTo>
                  <a:lnTo>
                    <a:pt x="2945" y="13034"/>
                  </a:lnTo>
                  <a:cubicBezTo>
                    <a:pt x="3128" y="13034"/>
                    <a:pt x="3288" y="12897"/>
                    <a:pt x="3288" y="12714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7"/>
            <p:cNvSpPr/>
            <p:nvPr/>
          </p:nvSpPr>
          <p:spPr>
            <a:xfrm>
              <a:off x="6780683" y="3675338"/>
              <a:ext cx="54250" cy="54250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73" y="1"/>
                  </a:moveTo>
                  <a:cubicBezTo>
                    <a:pt x="480" y="1"/>
                    <a:pt x="1" y="480"/>
                    <a:pt x="1" y="1097"/>
                  </a:cubicBezTo>
                  <a:cubicBezTo>
                    <a:pt x="1" y="1690"/>
                    <a:pt x="480" y="2169"/>
                    <a:pt x="1073" y="2169"/>
                  </a:cubicBezTo>
                  <a:cubicBezTo>
                    <a:pt x="1690" y="2169"/>
                    <a:pt x="2169" y="1690"/>
                    <a:pt x="2169" y="1097"/>
                  </a:cubicBezTo>
                  <a:cubicBezTo>
                    <a:pt x="2169" y="480"/>
                    <a:pt x="1690" y="1"/>
                    <a:pt x="1073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7"/>
            <p:cNvSpPr/>
            <p:nvPr/>
          </p:nvSpPr>
          <p:spPr>
            <a:xfrm>
              <a:off x="6803508" y="3682763"/>
              <a:ext cx="8600" cy="39400"/>
            </a:xfrm>
            <a:custGeom>
              <a:avLst/>
              <a:gdLst/>
              <a:ahLst/>
              <a:cxnLst/>
              <a:rect l="l" t="t" r="r" b="b"/>
              <a:pathLst>
                <a:path w="344" h="1576" extrusionOk="0">
                  <a:moveTo>
                    <a:pt x="138" y="1"/>
                  </a:moveTo>
                  <a:cubicBezTo>
                    <a:pt x="46" y="1"/>
                    <a:pt x="1" y="69"/>
                    <a:pt x="1" y="160"/>
                  </a:cubicBezTo>
                  <a:lnTo>
                    <a:pt x="1" y="1439"/>
                  </a:lnTo>
                  <a:cubicBezTo>
                    <a:pt x="1" y="1507"/>
                    <a:pt x="46" y="1576"/>
                    <a:pt x="138" y="1576"/>
                  </a:cubicBezTo>
                  <a:lnTo>
                    <a:pt x="206" y="1576"/>
                  </a:lnTo>
                  <a:cubicBezTo>
                    <a:pt x="275" y="1576"/>
                    <a:pt x="343" y="1507"/>
                    <a:pt x="343" y="1439"/>
                  </a:cubicBezTo>
                  <a:lnTo>
                    <a:pt x="343" y="160"/>
                  </a:lnTo>
                  <a:cubicBezTo>
                    <a:pt x="343" y="69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7"/>
            <p:cNvSpPr/>
            <p:nvPr/>
          </p:nvSpPr>
          <p:spPr>
            <a:xfrm>
              <a:off x="7604679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4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4" y="8720"/>
                    <a:pt x="389" y="8720"/>
                  </a:cubicBezTo>
                  <a:lnTo>
                    <a:pt x="1348" y="8720"/>
                  </a:lnTo>
                  <a:cubicBezTo>
                    <a:pt x="1553" y="8720"/>
                    <a:pt x="1736" y="8537"/>
                    <a:pt x="1736" y="8309"/>
                  </a:cubicBezTo>
                  <a:lnTo>
                    <a:pt x="1736" y="412"/>
                  </a:lnTo>
                  <a:cubicBezTo>
                    <a:pt x="1736" y="183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7"/>
            <p:cNvSpPr/>
            <p:nvPr/>
          </p:nvSpPr>
          <p:spPr>
            <a:xfrm>
              <a:off x="7605254" y="437608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89"/>
                    <a:pt x="868" y="1689"/>
                  </a:cubicBezTo>
                  <a:cubicBezTo>
                    <a:pt x="1302" y="1689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7"/>
            <p:cNvSpPr/>
            <p:nvPr/>
          </p:nvSpPr>
          <p:spPr>
            <a:xfrm>
              <a:off x="7931104" y="311556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7"/>
            <p:cNvSpPr/>
            <p:nvPr/>
          </p:nvSpPr>
          <p:spPr>
            <a:xfrm>
              <a:off x="7931104" y="3223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24"/>
                  </a:cubicBezTo>
                  <a:lnTo>
                    <a:pt x="20862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7"/>
            <p:cNvSpPr/>
            <p:nvPr/>
          </p:nvSpPr>
          <p:spPr>
            <a:xfrm>
              <a:off x="7931104" y="426823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7"/>
            <p:cNvSpPr/>
            <p:nvPr/>
          </p:nvSpPr>
          <p:spPr>
            <a:xfrm>
              <a:off x="7931104" y="4377213"/>
              <a:ext cx="521575" cy="86775"/>
            </a:xfrm>
            <a:custGeom>
              <a:avLst/>
              <a:gdLst/>
              <a:ahLst/>
              <a:cxnLst/>
              <a:rect l="l" t="t" r="r" b="b"/>
              <a:pathLst>
                <a:path w="20863" h="3471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02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7"/>
            <p:cNvSpPr/>
            <p:nvPr/>
          </p:nvSpPr>
          <p:spPr>
            <a:xfrm>
              <a:off x="7931104" y="448563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7"/>
            <p:cNvSpPr/>
            <p:nvPr/>
          </p:nvSpPr>
          <p:spPr>
            <a:xfrm>
              <a:off x="7800429" y="3659363"/>
              <a:ext cx="86750" cy="325875"/>
            </a:xfrm>
            <a:custGeom>
              <a:avLst/>
              <a:gdLst/>
              <a:ahLst/>
              <a:cxnLst/>
              <a:rect l="l" t="t" r="r" b="b"/>
              <a:pathLst>
                <a:path w="3470" h="13035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4"/>
                  </a:lnTo>
                  <a:cubicBezTo>
                    <a:pt x="205" y="12897"/>
                    <a:pt x="342" y="13034"/>
                    <a:pt x="548" y="13034"/>
                  </a:cubicBezTo>
                  <a:lnTo>
                    <a:pt x="2944" y="13034"/>
                  </a:lnTo>
                  <a:cubicBezTo>
                    <a:pt x="3127" y="13034"/>
                    <a:pt x="3264" y="12897"/>
                    <a:pt x="3264" y="12714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7"/>
            <p:cNvSpPr/>
            <p:nvPr/>
          </p:nvSpPr>
          <p:spPr>
            <a:xfrm>
              <a:off x="7816404" y="3675338"/>
              <a:ext cx="54800" cy="54250"/>
            </a:xfrm>
            <a:custGeom>
              <a:avLst/>
              <a:gdLst/>
              <a:ahLst/>
              <a:cxnLst/>
              <a:rect l="l" t="t" r="r" b="b"/>
              <a:pathLst>
                <a:path w="2192" h="2170" extrusionOk="0">
                  <a:moveTo>
                    <a:pt x="1096" y="1"/>
                  </a:moveTo>
                  <a:cubicBezTo>
                    <a:pt x="502" y="1"/>
                    <a:pt x="0" y="480"/>
                    <a:pt x="0" y="1097"/>
                  </a:cubicBezTo>
                  <a:cubicBezTo>
                    <a:pt x="0" y="1690"/>
                    <a:pt x="502" y="2169"/>
                    <a:pt x="1096" y="2169"/>
                  </a:cubicBezTo>
                  <a:cubicBezTo>
                    <a:pt x="1689" y="2169"/>
                    <a:pt x="2191" y="1690"/>
                    <a:pt x="2191" y="1097"/>
                  </a:cubicBezTo>
                  <a:cubicBezTo>
                    <a:pt x="2191" y="480"/>
                    <a:pt x="1689" y="1"/>
                    <a:pt x="1096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7"/>
            <p:cNvSpPr/>
            <p:nvPr/>
          </p:nvSpPr>
          <p:spPr>
            <a:xfrm>
              <a:off x="7839229" y="3682763"/>
              <a:ext cx="9150" cy="39400"/>
            </a:xfrm>
            <a:custGeom>
              <a:avLst/>
              <a:gdLst/>
              <a:ahLst/>
              <a:cxnLst/>
              <a:rect l="l" t="t" r="r" b="b"/>
              <a:pathLst>
                <a:path w="366" h="1576" extrusionOk="0">
                  <a:moveTo>
                    <a:pt x="160" y="1"/>
                  </a:moveTo>
                  <a:cubicBezTo>
                    <a:pt x="69" y="1"/>
                    <a:pt x="0" y="69"/>
                    <a:pt x="0" y="160"/>
                  </a:cubicBezTo>
                  <a:lnTo>
                    <a:pt x="0" y="1439"/>
                  </a:lnTo>
                  <a:cubicBezTo>
                    <a:pt x="0" y="1507"/>
                    <a:pt x="69" y="1576"/>
                    <a:pt x="160" y="1576"/>
                  </a:cubicBezTo>
                  <a:lnTo>
                    <a:pt x="228" y="1576"/>
                  </a:lnTo>
                  <a:cubicBezTo>
                    <a:pt x="297" y="1576"/>
                    <a:pt x="365" y="1507"/>
                    <a:pt x="365" y="1439"/>
                  </a:cubicBezTo>
                  <a:lnTo>
                    <a:pt x="365" y="160"/>
                  </a:lnTo>
                  <a:cubicBezTo>
                    <a:pt x="365" y="69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7"/>
            <p:cNvSpPr/>
            <p:nvPr/>
          </p:nvSpPr>
          <p:spPr>
            <a:xfrm>
              <a:off x="8648379" y="4354963"/>
              <a:ext cx="43950" cy="218025"/>
            </a:xfrm>
            <a:custGeom>
              <a:avLst/>
              <a:gdLst/>
              <a:ahLst/>
              <a:cxnLst/>
              <a:rect l="l" t="t" r="r" b="b"/>
              <a:pathLst>
                <a:path w="1758" h="8721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lnTo>
                    <a:pt x="0" y="8309"/>
                  </a:lnTo>
                  <a:cubicBezTo>
                    <a:pt x="0" y="8537"/>
                    <a:pt x="183" y="8720"/>
                    <a:pt x="411" y="8720"/>
                  </a:cubicBezTo>
                  <a:lnTo>
                    <a:pt x="1347" y="8720"/>
                  </a:lnTo>
                  <a:cubicBezTo>
                    <a:pt x="1575" y="8720"/>
                    <a:pt x="1758" y="8537"/>
                    <a:pt x="1758" y="8309"/>
                  </a:cubicBezTo>
                  <a:lnTo>
                    <a:pt x="1758" y="412"/>
                  </a:lnTo>
                  <a:cubicBezTo>
                    <a:pt x="1758" y="183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7"/>
            <p:cNvSpPr/>
            <p:nvPr/>
          </p:nvSpPr>
          <p:spPr>
            <a:xfrm>
              <a:off x="8649529" y="437608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89"/>
                    <a:pt x="867" y="1689"/>
                  </a:cubicBezTo>
                  <a:cubicBezTo>
                    <a:pt x="1301" y="1689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7"/>
            <p:cNvSpPr/>
            <p:nvPr/>
          </p:nvSpPr>
          <p:spPr>
            <a:xfrm>
              <a:off x="6768133" y="3823713"/>
              <a:ext cx="80475" cy="161525"/>
            </a:xfrm>
            <a:custGeom>
              <a:avLst/>
              <a:gdLst/>
              <a:ahLst/>
              <a:cxnLst/>
              <a:rect l="l" t="t" r="r" b="b"/>
              <a:pathLst>
                <a:path w="3219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40" y="1073"/>
                    <a:pt x="2351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4" y="3604"/>
                    <a:pt x="151" y="3560"/>
                    <a:pt x="0" y="3470"/>
                  </a:cubicBezTo>
                  <a:lnTo>
                    <a:pt x="0" y="3470"/>
                  </a:lnTo>
                  <a:lnTo>
                    <a:pt x="46" y="6140"/>
                  </a:lnTo>
                  <a:cubicBezTo>
                    <a:pt x="46" y="6323"/>
                    <a:pt x="206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28" y="6323"/>
                    <a:pt x="3128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7"/>
            <p:cNvSpPr/>
            <p:nvPr/>
          </p:nvSpPr>
          <p:spPr>
            <a:xfrm>
              <a:off x="7804404" y="3823713"/>
              <a:ext cx="80500" cy="161525"/>
            </a:xfrm>
            <a:custGeom>
              <a:avLst/>
              <a:gdLst/>
              <a:ahLst/>
              <a:cxnLst/>
              <a:rect l="l" t="t" r="r" b="b"/>
              <a:pathLst>
                <a:path w="3220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17" y="1073"/>
                    <a:pt x="2329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5" y="3604"/>
                    <a:pt x="151" y="3560"/>
                    <a:pt x="1" y="3470"/>
                  </a:cubicBezTo>
                  <a:lnTo>
                    <a:pt x="1" y="3470"/>
                  </a:lnTo>
                  <a:lnTo>
                    <a:pt x="46" y="6140"/>
                  </a:lnTo>
                  <a:cubicBezTo>
                    <a:pt x="46" y="6323"/>
                    <a:pt x="183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05" y="6323"/>
                    <a:pt x="3105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7"/>
            <p:cNvSpPr/>
            <p:nvPr/>
          </p:nvSpPr>
          <p:spPr>
            <a:xfrm>
              <a:off x="6764708" y="377331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36"/>
                    <a:pt x="2329" y="1743"/>
                    <a:pt x="2352" y="1103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7"/>
            <p:cNvSpPr/>
            <p:nvPr/>
          </p:nvSpPr>
          <p:spPr>
            <a:xfrm>
              <a:off x="7800979" y="377331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36"/>
                    <a:pt x="2329" y="1743"/>
                    <a:pt x="2352" y="1103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7"/>
            <p:cNvSpPr/>
            <p:nvPr/>
          </p:nvSpPr>
          <p:spPr>
            <a:xfrm>
              <a:off x="7604679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7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7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7"/>
            <p:cNvSpPr/>
            <p:nvPr/>
          </p:nvSpPr>
          <p:spPr>
            <a:xfrm>
              <a:off x="6633458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918"/>
                    <a:pt x="40561" y="2831"/>
                  </a:cubicBezTo>
                  <a:cubicBezTo>
                    <a:pt x="39146" y="5912"/>
                    <a:pt x="37731" y="9016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52"/>
                  </a:cubicBezTo>
                  <a:cubicBezTo>
                    <a:pt x="17143" y="36201"/>
                    <a:pt x="14791" y="37799"/>
                    <a:pt x="12189" y="38940"/>
                  </a:cubicBezTo>
                  <a:cubicBezTo>
                    <a:pt x="10934" y="39488"/>
                    <a:pt x="9633" y="39945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3"/>
                    <a:pt x="5639" y="41793"/>
                  </a:cubicBezTo>
                  <a:cubicBezTo>
                    <a:pt x="4566" y="43597"/>
                    <a:pt x="4383" y="45811"/>
                    <a:pt x="3151" y="47523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00000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7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7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7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7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7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7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7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7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7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7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7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7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7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7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7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7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7"/>
            <p:cNvSpPr/>
            <p:nvPr/>
          </p:nvSpPr>
          <p:spPr>
            <a:xfrm>
              <a:off x="6633458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7"/>
            <p:cNvSpPr/>
            <p:nvPr/>
          </p:nvSpPr>
          <p:spPr>
            <a:xfrm>
              <a:off x="7669754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7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7"/>
            <p:cNvSpPr/>
            <p:nvPr/>
          </p:nvSpPr>
          <p:spPr>
            <a:xfrm>
              <a:off x="6677408" y="261511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4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4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7"/>
            <p:cNvSpPr/>
            <p:nvPr/>
          </p:nvSpPr>
          <p:spPr>
            <a:xfrm>
              <a:off x="6894808" y="3006563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7"/>
            <p:cNvSpPr/>
            <p:nvPr/>
          </p:nvSpPr>
          <p:spPr>
            <a:xfrm>
              <a:off x="6981558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7"/>
            <p:cNvSpPr/>
            <p:nvPr/>
          </p:nvSpPr>
          <p:spPr>
            <a:xfrm>
              <a:off x="6701933" y="2663538"/>
              <a:ext cx="70225" cy="312950"/>
            </a:xfrm>
            <a:custGeom>
              <a:avLst/>
              <a:gdLst/>
              <a:ahLst/>
              <a:cxnLst/>
              <a:rect l="l" t="t" r="r" b="b"/>
              <a:pathLst>
                <a:path w="2809" h="12518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09"/>
                    <a:pt x="731" y="12261"/>
                  </a:cubicBezTo>
                  <a:cubicBezTo>
                    <a:pt x="808" y="12437"/>
                    <a:pt x="982" y="12518"/>
                    <a:pt x="1158" y="12518"/>
                  </a:cubicBezTo>
                  <a:cubicBezTo>
                    <a:pt x="1347" y="12518"/>
                    <a:pt x="1539" y="12426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lnTo>
                    <a:pt x="2763" y="1191"/>
                  </a:ln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7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7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7"/>
            <p:cNvSpPr/>
            <p:nvPr/>
          </p:nvSpPr>
          <p:spPr>
            <a:xfrm>
              <a:off x="7713104" y="261511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4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4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7"/>
            <p:cNvSpPr/>
            <p:nvPr/>
          </p:nvSpPr>
          <p:spPr>
            <a:xfrm>
              <a:off x="7931104" y="3006563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7"/>
            <p:cNvSpPr/>
            <p:nvPr/>
          </p:nvSpPr>
          <p:spPr>
            <a:xfrm>
              <a:off x="8017829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7"/>
            <p:cNvSpPr/>
            <p:nvPr/>
          </p:nvSpPr>
          <p:spPr>
            <a:xfrm>
              <a:off x="7738229" y="2663538"/>
              <a:ext cx="70200" cy="312950"/>
            </a:xfrm>
            <a:custGeom>
              <a:avLst/>
              <a:gdLst/>
              <a:ahLst/>
              <a:cxnLst/>
              <a:rect l="l" t="t" r="r" b="b"/>
              <a:pathLst>
                <a:path w="2808" h="12518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09"/>
                    <a:pt x="730" y="12261"/>
                  </a:cubicBezTo>
                  <a:cubicBezTo>
                    <a:pt x="808" y="12437"/>
                    <a:pt x="976" y="12518"/>
                    <a:pt x="1149" y="12518"/>
                  </a:cubicBezTo>
                  <a:cubicBezTo>
                    <a:pt x="1335" y="12518"/>
                    <a:pt x="1526" y="12426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7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7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7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7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7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7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7"/>
            <p:cNvSpPr/>
            <p:nvPr/>
          </p:nvSpPr>
          <p:spPr>
            <a:xfrm>
              <a:off x="8648379" y="440746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16"/>
                    <a:pt x="0" y="2078"/>
                  </a:cubicBezTo>
                  <a:lnTo>
                    <a:pt x="0" y="6209"/>
                  </a:lnTo>
                  <a:cubicBezTo>
                    <a:pt x="0" y="6437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7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7"/>
            <p:cNvSpPr/>
            <p:nvPr/>
          </p:nvSpPr>
          <p:spPr>
            <a:xfrm>
              <a:off x="6894533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7"/>
            <p:cNvSpPr/>
            <p:nvPr/>
          </p:nvSpPr>
          <p:spPr>
            <a:xfrm>
              <a:off x="6894533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7"/>
            <p:cNvSpPr/>
            <p:nvPr/>
          </p:nvSpPr>
          <p:spPr>
            <a:xfrm>
              <a:off x="7930817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7"/>
            <p:cNvSpPr/>
            <p:nvPr/>
          </p:nvSpPr>
          <p:spPr>
            <a:xfrm>
              <a:off x="7930817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7"/>
            <p:cNvSpPr/>
            <p:nvPr/>
          </p:nvSpPr>
          <p:spPr>
            <a:xfrm>
              <a:off x="6894533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7"/>
            <p:cNvSpPr/>
            <p:nvPr/>
          </p:nvSpPr>
          <p:spPr>
            <a:xfrm>
              <a:off x="6894533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7"/>
            <p:cNvSpPr/>
            <p:nvPr/>
          </p:nvSpPr>
          <p:spPr>
            <a:xfrm>
              <a:off x="6894533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7"/>
            <p:cNvSpPr/>
            <p:nvPr/>
          </p:nvSpPr>
          <p:spPr>
            <a:xfrm>
              <a:off x="6677408" y="2774329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7" name="Google Shape;2527;p17"/>
            <p:cNvGrpSpPr/>
            <p:nvPr/>
          </p:nvGrpSpPr>
          <p:grpSpPr>
            <a:xfrm>
              <a:off x="6764433" y="3659363"/>
              <a:ext cx="86750" cy="325875"/>
              <a:chOff x="5752400" y="3659363"/>
              <a:chExt cx="86750" cy="325875"/>
            </a:xfrm>
          </p:grpSpPr>
          <p:sp>
            <p:nvSpPr>
              <p:cNvPr id="2528" name="Google Shape;2528;p17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7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7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7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7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3" name="Google Shape;2533;p17"/>
            <p:cNvSpPr/>
            <p:nvPr/>
          </p:nvSpPr>
          <p:spPr>
            <a:xfrm>
              <a:off x="7941354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7"/>
            <p:cNvSpPr/>
            <p:nvPr/>
          </p:nvSpPr>
          <p:spPr>
            <a:xfrm>
              <a:off x="7941354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7"/>
            <p:cNvSpPr/>
            <p:nvPr/>
          </p:nvSpPr>
          <p:spPr>
            <a:xfrm>
              <a:off x="7941354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7"/>
            <p:cNvSpPr/>
            <p:nvPr/>
          </p:nvSpPr>
          <p:spPr>
            <a:xfrm>
              <a:off x="7713396" y="2774329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37" name="Google Shape;2537;p17"/>
            <p:cNvGrpSpPr/>
            <p:nvPr/>
          </p:nvGrpSpPr>
          <p:grpSpPr>
            <a:xfrm>
              <a:off x="7811254" y="3659363"/>
              <a:ext cx="86750" cy="325875"/>
              <a:chOff x="5752400" y="3659363"/>
              <a:chExt cx="86750" cy="325875"/>
            </a:xfrm>
          </p:grpSpPr>
          <p:sp>
            <p:nvSpPr>
              <p:cNvPr id="2538" name="Google Shape;2538;p17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7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7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7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17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3" name="Google Shape;2543;p17"/>
            <p:cNvSpPr/>
            <p:nvPr/>
          </p:nvSpPr>
          <p:spPr>
            <a:xfrm>
              <a:off x="8649504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7"/>
            <p:cNvSpPr/>
            <p:nvPr/>
          </p:nvSpPr>
          <p:spPr>
            <a:xfrm>
              <a:off x="8650654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7"/>
            <p:cNvSpPr/>
            <p:nvPr/>
          </p:nvSpPr>
          <p:spPr>
            <a:xfrm>
              <a:off x="8649504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7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7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7685713" y="1462425"/>
              <a:ext cx="956975" cy="43400"/>
            </a:xfrm>
            <a:custGeom>
              <a:avLst/>
              <a:gdLst/>
              <a:ahLst/>
              <a:cxnLst/>
              <a:rect l="l" t="t" r="r" b="b"/>
              <a:pathLst>
                <a:path w="38279" h="1736" extrusionOk="0">
                  <a:moveTo>
                    <a:pt x="0" y="1"/>
                  </a:moveTo>
                  <a:lnTo>
                    <a:pt x="0" y="1735"/>
                  </a:lnTo>
                  <a:lnTo>
                    <a:pt x="38278" y="1735"/>
                  </a:lnTo>
                  <a:lnTo>
                    <a:pt x="382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9" name="Google Shape;2549;p17"/>
            <p:cNvGrpSpPr/>
            <p:nvPr/>
          </p:nvGrpSpPr>
          <p:grpSpPr>
            <a:xfrm>
              <a:off x="7945900" y="1556900"/>
              <a:ext cx="338400" cy="963425"/>
              <a:chOff x="7945900" y="1556900"/>
              <a:chExt cx="338400" cy="963425"/>
            </a:xfrm>
          </p:grpSpPr>
          <p:sp>
            <p:nvSpPr>
              <p:cNvPr id="2550" name="Google Shape;2550;p17"/>
              <p:cNvSpPr/>
              <p:nvPr/>
            </p:nvSpPr>
            <p:spPr>
              <a:xfrm>
                <a:off x="7945900" y="1556900"/>
                <a:ext cx="338400" cy="963425"/>
              </a:xfrm>
              <a:custGeom>
                <a:avLst/>
                <a:gdLst/>
                <a:ahLst/>
                <a:cxnLst/>
                <a:rect l="l" t="t" r="r" b="b"/>
                <a:pathLst>
                  <a:path w="13536" h="38537" extrusionOk="0">
                    <a:moveTo>
                      <a:pt x="3058" y="0"/>
                    </a:moveTo>
                    <a:cubicBezTo>
                      <a:pt x="3029" y="0"/>
                      <a:pt x="2998" y="4"/>
                      <a:pt x="2968" y="11"/>
                    </a:cubicBezTo>
                    <a:lnTo>
                      <a:pt x="297" y="741"/>
                    </a:lnTo>
                    <a:cubicBezTo>
                      <a:pt x="115" y="787"/>
                      <a:pt x="0" y="992"/>
                      <a:pt x="46" y="1175"/>
                    </a:cubicBezTo>
                    <a:lnTo>
                      <a:pt x="10135" y="38289"/>
                    </a:lnTo>
                    <a:cubicBezTo>
                      <a:pt x="10171" y="38435"/>
                      <a:pt x="10310" y="38537"/>
                      <a:pt x="10458" y="38537"/>
                    </a:cubicBezTo>
                    <a:cubicBezTo>
                      <a:pt x="10495" y="38537"/>
                      <a:pt x="10532" y="38530"/>
                      <a:pt x="10569" y="38517"/>
                    </a:cubicBezTo>
                    <a:lnTo>
                      <a:pt x="13239" y="37786"/>
                    </a:lnTo>
                    <a:cubicBezTo>
                      <a:pt x="13445" y="37741"/>
                      <a:pt x="13536" y="37558"/>
                      <a:pt x="13490" y="37376"/>
                    </a:cubicBezTo>
                    <a:lnTo>
                      <a:pt x="3401" y="262"/>
                    </a:lnTo>
                    <a:cubicBezTo>
                      <a:pt x="3363" y="106"/>
                      <a:pt x="3225" y="0"/>
                      <a:pt x="30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7"/>
              <p:cNvSpPr/>
              <p:nvPr/>
            </p:nvSpPr>
            <p:spPr>
              <a:xfrm>
                <a:off x="7996675" y="1767725"/>
                <a:ext cx="287625" cy="752600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30104" extrusionOk="0">
                    <a:moveTo>
                      <a:pt x="1" y="0"/>
                    </a:moveTo>
                    <a:lnTo>
                      <a:pt x="8104" y="29856"/>
                    </a:lnTo>
                    <a:cubicBezTo>
                      <a:pt x="8140" y="30002"/>
                      <a:pt x="8279" y="30104"/>
                      <a:pt x="8427" y="30104"/>
                    </a:cubicBezTo>
                    <a:cubicBezTo>
                      <a:pt x="8464" y="30104"/>
                      <a:pt x="8501" y="30097"/>
                      <a:pt x="8538" y="30084"/>
                    </a:cubicBezTo>
                    <a:lnTo>
                      <a:pt x="11208" y="29353"/>
                    </a:lnTo>
                    <a:cubicBezTo>
                      <a:pt x="11414" y="29308"/>
                      <a:pt x="11505" y="29125"/>
                      <a:pt x="11459" y="28943"/>
                    </a:cubicBezTo>
                    <a:lnTo>
                      <a:pt x="6917" y="12212"/>
                    </a:lnTo>
                    <a:cubicBezTo>
                      <a:pt x="6712" y="11961"/>
                      <a:pt x="6483" y="11732"/>
                      <a:pt x="6278" y="11481"/>
                    </a:cubicBezTo>
                    <a:cubicBezTo>
                      <a:pt x="3539" y="8103"/>
                      <a:pt x="1507" y="4131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2" name="Google Shape;2552;p17"/>
            <p:cNvGrpSpPr/>
            <p:nvPr/>
          </p:nvGrpSpPr>
          <p:grpSpPr>
            <a:xfrm>
              <a:off x="7727350" y="1570850"/>
              <a:ext cx="217425" cy="956975"/>
              <a:chOff x="7727350" y="1570850"/>
              <a:chExt cx="217425" cy="956975"/>
            </a:xfrm>
          </p:grpSpPr>
          <p:sp>
            <p:nvSpPr>
              <p:cNvPr id="2553" name="Google Shape;2553;p17"/>
              <p:cNvSpPr/>
              <p:nvPr/>
            </p:nvSpPr>
            <p:spPr>
              <a:xfrm>
                <a:off x="7727350" y="1570850"/>
                <a:ext cx="217425" cy="956975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38279" extrusionOk="0">
                    <a:moveTo>
                      <a:pt x="343" y="0"/>
                    </a:moveTo>
                    <a:cubicBezTo>
                      <a:pt x="160" y="0"/>
                      <a:pt x="0" y="160"/>
                      <a:pt x="0" y="343"/>
                    </a:cubicBezTo>
                    <a:lnTo>
                      <a:pt x="0" y="37936"/>
                    </a:lnTo>
                    <a:cubicBezTo>
                      <a:pt x="0" y="38141"/>
                      <a:pt x="160" y="38278"/>
                      <a:pt x="343" y="38278"/>
                    </a:cubicBezTo>
                    <a:lnTo>
                      <a:pt x="8354" y="38278"/>
                    </a:lnTo>
                    <a:cubicBezTo>
                      <a:pt x="8537" y="38278"/>
                      <a:pt x="8697" y="38141"/>
                      <a:pt x="8697" y="37936"/>
                    </a:cubicBezTo>
                    <a:lnTo>
                      <a:pt x="8697" y="343"/>
                    </a:lnTo>
                    <a:cubicBezTo>
                      <a:pt x="8697" y="160"/>
                      <a:pt x="8537" y="0"/>
                      <a:pt x="83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7"/>
              <p:cNvSpPr/>
              <p:nvPr/>
            </p:nvSpPr>
            <p:spPr>
              <a:xfrm>
                <a:off x="7727350" y="1736325"/>
                <a:ext cx="217425" cy="791500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31660" extrusionOk="0">
                    <a:moveTo>
                      <a:pt x="8697" y="1"/>
                    </a:moveTo>
                    <a:cubicBezTo>
                      <a:pt x="7464" y="3447"/>
                      <a:pt x="6003" y="6825"/>
                      <a:pt x="4497" y="10181"/>
                    </a:cubicBezTo>
                    <a:cubicBezTo>
                      <a:pt x="3652" y="12075"/>
                      <a:pt x="2854" y="13993"/>
                      <a:pt x="2032" y="15910"/>
                    </a:cubicBezTo>
                    <a:cubicBezTo>
                      <a:pt x="1416" y="17416"/>
                      <a:pt x="776" y="18900"/>
                      <a:pt x="0" y="20315"/>
                    </a:cubicBezTo>
                    <a:lnTo>
                      <a:pt x="0" y="31317"/>
                    </a:lnTo>
                    <a:cubicBezTo>
                      <a:pt x="0" y="31522"/>
                      <a:pt x="160" y="31659"/>
                      <a:pt x="343" y="31659"/>
                    </a:cubicBezTo>
                    <a:lnTo>
                      <a:pt x="8354" y="31659"/>
                    </a:lnTo>
                    <a:cubicBezTo>
                      <a:pt x="8537" y="31659"/>
                      <a:pt x="8697" y="31522"/>
                      <a:pt x="8697" y="31317"/>
                    </a:cubicBezTo>
                    <a:lnTo>
                      <a:pt x="8697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5" name="Google Shape;2555;p17"/>
            <p:cNvGrpSpPr/>
            <p:nvPr/>
          </p:nvGrpSpPr>
          <p:grpSpPr>
            <a:xfrm>
              <a:off x="7997825" y="766250"/>
              <a:ext cx="338425" cy="696200"/>
              <a:chOff x="7997825" y="766250"/>
              <a:chExt cx="338425" cy="696200"/>
            </a:xfrm>
          </p:grpSpPr>
          <p:sp>
            <p:nvSpPr>
              <p:cNvPr id="2556" name="Google Shape;2556;p17"/>
              <p:cNvSpPr/>
              <p:nvPr/>
            </p:nvSpPr>
            <p:spPr>
              <a:xfrm>
                <a:off x="8203825" y="902375"/>
                <a:ext cx="96450" cy="548204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24081" extrusionOk="0">
                    <a:moveTo>
                      <a:pt x="2215" y="0"/>
                    </a:moveTo>
                    <a:lnTo>
                      <a:pt x="1" y="23784"/>
                    </a:lnTo>
                    <a:cubicBezTo>
                      <a:pt x="1" y="23875"/>
                      <a:pt x="69" y="23944"/>
                      <a:pt x="137" y="23967"/>
                    </a:cubicBezTo>
                    <a:lnTo>
                      <a:pt x="1484" y="24081"/>
                    </a:lnTo>
                    <a:cubicBezTo>
                      <a:pt x="1575" y="24081"/>
                      <a:pt x="1644" y="24035"/>
                      <a:pt x="1644" y="23944"/>
                    </a:cubicBezTo>
                    <a:lnTo>
                      <a:pt x="3858" y="160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17"/>
              <p:cNvSpPr/>
              <p:nvPr/>
            </p:nvSpPr>
            <p:spPr>
              <a:xfrm>
                <a:off x="8002400" y="774825"/>
                <a:ext cx="164925" cy="595325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23813" extrusionOk="0">
                    <a:moveTo>
                      <a:pt x="1621" y="0"/>
                    </a:moveTo>
                    <a:lnTo>
                      <a:pt x="0" y="342"/>
                    </a:lnTo>
                    <a:lnTo>
                      <a:pt x="4953" y="23693"/>
                    </a:lnTo>
                    <a:cubicBezTo>
                      <a:pt x="4972" y="23768"/>
                      <a:pt x="5023" y="23813"/>
                      <a:pt x="5091" y="23813"/>
                    </a:cubicBezTo>
                    <a:cubicBezTo>
                      <a:pt x="5105" y="23813"/>
                      <a:pt x="5120" y="23811"/>
                      <a:pt x="5136" y="23807"/>
                    </a:cubicBezTo>
                    <a:lnTo>
                      <a:pt x="6460" y="23533"/>
                    </a:lnTo>
                    <a:cubicBezTo>
                      <a:pt x="6528" y="23510"/>
                      <a:pt x="6597" y="23442"/>
                      <a:pt x="6574" y="23350"/>
                    </a:cubicBezTo>
                    <a:lnTo>
                      <a:pt x="1621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17"/>
              <p:cNvSpPr/>
              <p:nvPr/>
            </p:nvSpPr>
            <p:spPr>
              <a:xfrm>
                <a:off x="7997825" y="769100"/>
                <a:ext cx="81050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6758" extrusionOk="0">
                    <a:moveTo>
                      <a:pt x="1758" y="1"/>
                    </a:moveTo>
                    <a:lnTo>
                      <a:pt x="138" y="343"/>
                    </a:lnTo>
                    <a:cubicBezTo>
                      <a:pt x="46" y="366"/>
                      <a:pt x="1" y="457"/>
                      <a:pt x="23" y="526"/>
                    </a:cubicBezTo>
                    <a:lnTo>
                      <a:pt x="1347" y="6757"/>
                    </a:lnTo>
                    <a:lnTo>
                      <a:pt x="3242" y="6369"/>
                    </a:lnTo>
                    <a:lnTo>
                      <a:pt x="1918" y="115"/>
                    </a:lnTo>
                    <a:cubicBezTo>
                      <a:pt x="1918" y="47"/>
                      <a:pt x="1827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17"/>
              <p:cNvSpPr/>
              <p:nvPr/>
            </p:nvSpPr>
            <p:spPr>
              <a:xfrm>
                <a:off x="7998400" y="769100"/>
                <a:ext cx="804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758" extrusionOk="0">
                    <a:moveTo>
                      <a:pt x="1735" y="1"/>
                    </a:moveTo>
                    <a:lnTo>
                      <a:pt x="115" y="343"/>
                    </a:lnTo>
                    <a:cubicBezTo>
                      <a:pt x="46" y="366"/>
                      <a:pt x="0" y="435"/>
                      <a:pt x="0" y="480"/>
                    </a:cubicBezTo>
                    <a:cubicBezTo>
                      <a:pt x="777" y="1348"/>
                      <a:pt x="1553" y="2238"/>
                      <a:pt x="1963" y="3333"/>
                    </a:cubicBezTo>
                    <a:cubicBezTo>
                      <a:pt x="2374" y="4497"/>
                      <a:pt x="2283" y="5844"/>
                      <a:pt x="1393" y="6757"/>
                    </a:cubicBezTo>
                    <a:lnTo>
                      <a:pt x="3219" y="6369"/>
                    </a:lnTo>
                    <a:lnTo>
                      <a:pt x="1895" y="115"/>
                    </a:lnTo>
                    <a:cubicBezTo>
                      <a:pt x="1895" y="47"/>
                      <a:pt x="1804" y="1"/>
                      <a:pt x="1735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17"/>
              <p:cNvSpPr/>
              <p:nvPr/>
            </p:nvSpPr>
            <p:spPr>
              <a:xfrm>
                <a:off x="8011175" y="838575"/>
                <a:ext cx="34050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3055" extrusionOk="0">
                    <a:moveTo>
                      <a:pt x="562" y="1"/>
                    </a:moveTo>
                    <a:cubicBezTo>
                      <a:pt x="297" y="1"/>
                      <a:pt x="1" y="212"/>
                      <a:pt x="83" y="554"/>
                    </a:cubicBezTo>
                    <a:cubicBezTo>
                      <a:pt x="197" y="942"/>
                      <a:pt x="311" y="1330"/>
                      <a:pt x="425" y="1718"/>
                    </a:cubicBezTo>
                    <a:cubicBezTo>
                      <a:pt x="539" y="2106"/>
                      <a:pt x="608" y="2700"/>
                      <a:pt x="882" y="2997"/>
                    </a:cubicBezTo>
                    <a:cubicBezTo>
                      <a:pt x="922" y="3037"/>
                      <a:pt x="970" y="3054"/>
                      <a:pt x="1018" y="3054"/>
                    </a:cubicBezTo>
                    <a:cubicBezTo>
                      <a:pt x="1107" y="3054"/>
                      <a:pt x="1195" y="2994"/>
                      <a:pt x="1224" y="2905"/>
                    </a:cubicBezTo>
                    <a:cubicBezTo>
                      <a:pt x="1361" y="2517"/>
                      <a:pt x="1179" y="1924"/>
                      <a:pt x="1110" y="1513"/>
                    </a:cubicBezTo>
                    <a:cubicBezTo>
                      <a:pt x="1064" y="1125"/>
                      <a:pt x="996" y="714"/>
                      <a:pt x="927" y="303"/>
                    </a:cubicBezTo>
                    <a:cubicBezTo>
                      <a:pt x="900" y="94"/>
                      <a:pt x="738" y="1"/>
                      <a:pt x="562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7"/>
              <p:cNvSpPr/>
              <p:nvPr/>
            </p:nvSpPr>
            <p:spPr>
              <a:xfrm>
                <a:off x="8252325" y="774250"/>
                <a:ext cx="66225" cy="16722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6689" extrusionOk="0">
                    <a:moveTo>
                      <a:pt x="868" y="1"/>
                    </a:moveTo>
                    <a:cubicBezTo>
                      <a:pt x="777" y="1"/>
                      <a:pt x="708" y="69"/>
                      <a:pt x="708" y="138"/>
                    </a:cubicBezTo>
                    <a:lnTo>
                      <a:pt x="1" y="6483"/>
                    </a:lnTo>
                    <a:lnTo>
                      <a:pt x="1941" y="6689"/>
                    </a:lnTo>
                    <a:lnTo>
                      <a:pt x="2648" y="366"/>
                    </a:lnTo>
                    <a:cubicBezTo>
                      <a:pt x="2648" y="275"/>
                      <a:pt x="2603" y="206"/>
                      <a:pt x="2512" y="183"/>
                    </a:cubicBezTo>
                    <a:lnTo>
                      <a:pt x="8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7"/>
              <p:cNvSpPr/>
              <p:nvPr/>
            </p:nvSpPr>
            <p:spPr>
              <a:xfrm>
                <a:off x="8254050" y="774250"/>
                <a:ext cx="64500" cy="16722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6689" extrusionOk="0">
                    <a:moveTo>
                      <a:pt x="799" y="1"/>
                    </a:moveTo>
                    <a:cubicBezTo>
                      <a:pt x="731" y="1"/>
                      <a:pt x="685" y="46"/>
                      <a:pt x="662" y="115"/>
                    </a:cubicBezTo>
                    <a:cubicBezTo>
                      <a:pt x="1119" y="1165"/>
                      <a:pt x="1575" y="2238"/>
                      <a:pt x="1621" y="3425"/>
                    </a:cubicBezTo>
                    <a:cubicBezTo>
                      <a:pt x="1644" y="4657"/>
                      <a:pt x="1119" y="5912"/>
                      <a:pt x="0" y="6483"/>
                    </a:cubicBezTo>
                    <a:lnTo>
                      <a:pt x="1872" y="6689"/>
                    </a:lnTo>
                    <a:lnTo>
                      <a:pt x="2579" y="366"/>
                    </a:lnTo>
                    <a:cubicBezTo>
                      <a:pt x="2579" y="275"/>
                      <a:pt x="2534" y="206"/>
                      <a:pt x="2443" y="183"/>
                    </a:cubicBezTo>
                    <a:lnTo>
                      <a:pt x="799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7"/>
              <p:cNvSpPr/>
              <p:nvPr/>
            </p:nvSpPr>
            <p:spPr>
              <a:xfrm>
                <a:off x="8258050" y="830925"/>
                <a:ext cx="27250" cy="770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3083" extrusionOk="0">
                    <a:moveTo>
                      <a:pt x="593" y="1"/>
                    </a:moveTo>
                    <a:cubicBezTo>
                      <a:pt x="386" y="1"/>
                      <a:pt x="181" y="135"/>
                      <a:pt x="160" y="427"/>
                    </a:cubicBezTo>
                    <a:cubicBezTo>
                      <a:pt x="160" y="815"/>
                      <a:pt x="137" y="1180"/>
                      <a:pt x="114" y="1568"/>
                    </a:cubicBezTo>
                    <a:cubicBezTo>
                      <a:pt x="91" y="2002"/>
                      <a:pt x="0" y="2527"/>
                      <a:pt x="137" y="2937"/>
                    </a:cubicBezTo>
                    <a:cubicBezTo>
                      <a:pt x="163" y="3029"/>
                      <a:pt x="248" y="3083"/>
                      <a:pt x="334" y="3083"/>
                    </a:cubicBezTo>
                    <a:cubicBezTo>
                      <a:pt x="398" y="3083"/>
                      <a:pt x="463" y="3052"/>
                      <a:pt x="502" y="2983"/>
                    </a:cubicBezTo>
                    <a:cubicBezTo>
                      <a:pt x="730" y="2618"/>
                      <a:pt x="753" y="2093"/>
                      <a:pt x="822" y="1682"/>
                    </a:cubicBezTo>
                    <a:lnTo>
                      <a:pt x="1027" y="541"/>
                    </a:lnTo>
                    <a:cubicBezTo>
                      <a:pt x="1089" y="193"/>
                      <a:pt x="840" y="1"/>
                      <a:pt x="593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7"/>
              <p:cNvSpPr/>
              <p:nvPr/>
            </p:nvSpPr>
            <p:spPr>
              <a:xfrm>
                <a:off x="8149625" y="772525"/>
                <a:ext cx="124975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24013" extrusionOk="0">
                    <a:moveTo>
                      <a:pt x="1644" y="1"/>
                    </a:moveTo>
                    <a:lnTo>
                      <a:pt x="0" y="229"/>
                    </a:lnTo>
                    <a:lnTo>
                      <a:pt x="3356" y="23876"/>
                    </a:lnTo>
                    <a:cubicBezTo>
                      <a:pt x="3378" y="23967"/>
                      <a:pt x="3447" y="24013"/>
                      <a:pt x="3538" y="24013"/>
                    </a:cubicBezTo>
                    <a:lnTo>
                      <a:pt x="4862" y="23808"/>
                    </a:lnTo>
                    <a:cubicBezTo>
                      <a:pt x="4953" y="23808"/>
                      <a:pt x="4999" y="23716"/>
                      <a:pt x="4999" y="23648"/>
                    </a:cubicBezTo>
                    <a:lnTo>
                      <a:pt x="1644" y="1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7"/>
              <p:cNvSpPr/>
              <p:nvPr/>
            </p:nvSpPr>
            <p:spPr>
              <a:xfrm>
                <a:off x="8145625" y="766825"/>
                <a:ext cx="70775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6712" extrusionOk="0">
                    <a:moveTo>
                      <a:pt x="1781" y="1"/>
                    </a:moveTo>
                    <a:lnTo>
                      <a:pt x="137" y="229"/>
                    </a:lnTo>
                    <a:cubicBezTo>
                      <a:pt x="46" y="252"/>
                      <a:pt x="0" y="320"/>
                      <a:pt x="0" y="411"/>
                    </a:cubicBezTo>
                    <a:lnTo>
                      <a:pt x="913" y="6711"/>
                    </a:lnTo>
                    <a:lnTo>
                      <a:pt x="2831" y="6437"/>
                    </a:lnTo>
                    <a:lnTo>
                      <a:pt x="1941" y="138"/>
                    </a:lnTo>
                    <a:cubicBezTo>
                      <a:pt x="1941" y="46"/>
                      <a:pt x="1849" y="1"/>
                      <a:pt x="17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7"/>
              <p:cNvSpPr/>
              <p:nvPr/>
            </p:nvSpPr>
            <p:spPr>
              <a:xfrm>
                <a:off x="8146200" y="766825"/>
                <a:ext cx="7020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6712" extrusionOk="0">
                    <a:moveTo>
                      <a:pt x="1758" y="1"/>
                    </a:moveTo>
                    <a:lnTo>
                      <a:pt x="114" y="229"/>
                    </a:lnTo>
                    <a:cubicBezTo>
                      <a:pt x="46" y="252"/>
                      <a:pt x="0" y="297"/>
                      <a:pt x="0" y="366"/>
                    </a:cubicBezTo>
                    <a:cubicBezTo>
                      <a:pt x="708" y="1279"/>
                      <a:pt x="1415" y="2215"/>
                      <a:pt x="1758" y="3333"/>
                    </a:cubicBezTo>
                    <a:cubicBezTo>
                      <a:pt x="2100" y="4543"/>
                      <a:pt x="1918" y="5867"/>
                      <a:pt x="959" y="6711"/>
                    </a:cubicBezTo>
                    <a:lnTo>
                      <a:pt x="2808" y="6437"/>
                    </a:lnTo>
                    <a:lnTo>
                      <a:pt x="1918" y="138"/>
                    </a:lnTo>
                    <a:cubicBezTo>
                      <a:pt x="1918" y="46"/>
                      <a:pt x="1826" y="1"/>
                      <a:pt x="1758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7"/>
              <p:cNvSpPr/>
              <p:nvPr/>
            </p:nvSpPr>
            <p:spPr>
              <a:xfrm>
                <a:off x="8154575" y="835125"/>
                <a:ext cx="29300" cy="7705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3082" extrusionOk="0">
                    <a:moveTo>
                      <a:pt x="509" y="0"/>
                    </a:moveTo>
                    <a:cubicBezTo>
                      <a:pt x="256" y="0"/>
                      <a:pt x="1" y="194"/>
                      <a:pt x="76" y="533"/>
                    </a:cubicBezTo>
                    <a:cubicBezTo>
                      <a:pt x="145" y="921"/>
                      <a:pt x="236" y="1286"/>
                      <a:pt x="304" y="1674"/>
                    </a:cubicBezTo>
                    <a:cubicBezTo>
                      <a:pt x="396" y="2085"/>
                      <a:pt x="441" y="2610"/>
                      <a:pt x="670" y="2975"/>
                    </a:cubicBezTo>
                    <a:cubicBezTo>
                      <a:pt x="711" y="3047"/>
                      <a:pt x="780" y="3082"/>
                      <a:pt x="847" y="3082"/>
                    </a:cubicBezTo>
                    <a:cubicBezTo>
                      <a:pt x="929" y="3082"/>
                      <a:pt x="1010" y="3030"/>
                      <a:pt x="1035" y="2929"/>
                    </a:cubicBezTo>
                    <a:cubicBezTo>
                      <a:pt x="1172" y="2518"/>
                      <a:pt x="1058" y="1993"/>
                      <a:pt x="1012" y="1560"/>
                    </a:cubicBezTo>
                    <a:cubicBezTo>
                      <a:pt x="989" y="1195"/>
                      <a:pt x="966" y="806"/>
                      <a:pt x="943" y="418"/>
                    </a:cubicBezTo>
                    <a:cubicBezTo>
                      <a:pt x="923" y="130"/>
                      <a:pt x="717" y="0"/>
                      <a:pt x="509" y="0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7"/>
              <p:cNvSpPr/>
              <p:nvPr/>
            </p:nvSpPr>
            <p:spPr>
              <a:xfrm>
                <a:off x="8161600" y="771400"/>
                <a:ext cx="96450" cy="602025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24081" extrusionOk="0">
                    <a:moveTo>
                      <a:pt x="2215" y="0"/>
                    </a:moveTo>
                    <a:lnTo>
                      <a:pt x="1" y="23784"/>
                    </a:lnTo>
                    <a:cubicBezTo>
                      <a:pt x="1" y="23875"/>
                      <a:pt x="69" y="23944"/>
                      <a:pt x="137" y="23967"/>
                    </a:cubicBezTo>
                    <a:lnTo>
                      <a:pt x="1484" y="24081"/>
                    </a:lnTo>
                    <a:cubicBezTo>
                      <a:pt x="1575" y="24081"/>
                      <a:pt x="1644" y="24035"/>
                      <a:pt x="1644" y="23944"/>
                    </a:cubicBezTo>
                    <a:lnTo>
                      <a:pt x="3858" y="160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7"/>
              <p:cNvSpPr/>
              <p:nvPr/>
            </p:nvSpPr>
            <p:spPr>
              <a:xfrm>
                <a:off x="8198700" y="766250"/>
                <a:ext cx="63350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6666" extrusionOk="0">
                    <a:moveTo>
                      <a:pt x="753" y="1"/>
                    </a:moveTo>
                    <a:cubicBezTo>
                      <a:pt x="662" y="1"/>
                      <a:pt x="594" y="46"/>
                      <a:pt x="594" y="138"/>
                    </a:cubicBezTo>
                    <a:lnTo>
                      <a:pt x="0" y="6483"/>
                    </a:lnTo>
                    <a:lnTo>
                      <a:pt x="1940" y="6666"/>
                    </a:lnTo>
                    <a:lnTo>
                      <a:pt x="2534" y="320"/>
                    </a:lnTo>
                    <a:cubicBezTo>
                      <a:pt x="2534" y="229"/>
                      <a:pt x="2488" y="161"/>
                      <a:pt x="2397" y="161"/>
                    </a:cubicBezTo>
                    <a:lnTo>
                      <a:pt x="75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7"/>
              <p:cNvSpPr/>
              <p:nvPr/>
            </p:nvSpPr>
            <p:spPr>
              <a:xfrm>
                <a:off x="8200400" y="766250"/>
                <a:ext cx="61650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6666" extrusionOk="0">
                    <a:moveTo>
                      <a:pt x="685" y="1"/>
                    </a:moveTo>
                    <a:cubicBezTo>
                      <a:pt x="617" y="1"/>
                      <a:pt x="571" y="46"/>
                      <a:pt x="548" y="92"/>
                    </a:cubicBezTo>
                    <a:cubicBezTo>
                      <a:pt x="1028" y="1165"/>
                      <a:pt x="1507" y="2215"/>
                      <a:pt x="1553" y="3402"/>
                    </a:cubicBezTo>
                    <a:cubicBezTo>
                      <a:pt x="1621" y="4634"/>
                      <a:pt x="1119" y="5890"/>
                      <a:pt x="1" y="6483"/>
                    </a:cubicBezTo>
                    <a:lnTo>
                      <a:pt x="1872" y="6666"/>
                    </a:lnTo>
                    <a:lnTo>
                      <a:pt x="2466" y="320"/>
                    </a:lnTo>
                    <a:cubicBezTo>
                      <a:pt x="2466" y="229"/>
                      <a:pt x="2420" y="161"/>
                      <a:pt x="2329" y="161"/>
                    </a:cubicBezTo>
                    <a:lnTo>
                      <a:pt x="685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7"/>
              <p:cNvSpPr/>
              <p:nvPr/>
            </p:nvSpPr>
            <p:spPr>
              <a:xfrm>
                <a:off x="8203825" y="830775"/>
                <a:ext cx="26375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3089" extrusionOk="0">
                    <a:moveTo>
                      <a:pt x="552" y="1"/>
                    </a:moveTo>
                    <a:cubicBezTo>
                      <a:pt x="347" y="1"/>
                      <a:pt x="148" y="130"/>
                      <a:pt x="138" y="410"/>
                    </a:cubicBezTo>
                    <a:cubicBezTo>
                      <a:pt x="138" y="798"/>
                      <a:pt x="115" y="1186"/>
                      <a:pt x="115" y="1574"/>
                    </a:cubicBezTo>
                    <a:cubicBezTo>
                      <a:pt x="92" y="2008"/>
                      <a:pt x="1" y="2533"/>
                      <a:pt x="160" y="2943"/>
                    </a:cubicBezTo>
                    <a:cubicBezTo>
                      <a:pt x="186" y="3035"/>
                      <a:pt x="272" y="3089"/>
                      <a:pt x="357" y="3089"/>
                    </a:cubicBezTo>
                    <a:cubicBezTo>
                      <a:pt x="422" y="3089"/>
                      <a:pt x="486" y="3058"/>
                      <a:pt x="526" y="2989"/>
                    </a:cubicBezTo>
                    <a:cubicBezTo>
                      <a:pt x="731" y="2624"/>
                      <a:pt x="754" y="2099"/>
                      <a:pt x="822" y="1665"/>
                    </a:cubicBezTo>
                    <a:cubicBezTo>
                      <a:pt x="868" y="1300"/>
                      <a:pt x="936" y="912"/>
                      <a:pt x="1005" y="524"/>
                    </a:cubicBezTo>
                    <a:cubicBezTo>
                      <a:pt x="1055" y="188"/>
                      <a:pt x="799" y="1"/>
                      <a:pt x="552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7"/>
              <p:cNvSpPr/>
              <p:nvPr/>
            </p:nvSpPr>
            <p:spPr>
              <a:xfrm>
                <a:off x="8057175" y="771400"/>
                <a:ext cx="82200" cy="602150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4086" extrusionOk="0">
                    <a:moveTo>
                      <a:pt x="1644" y="0"/>
                    </a:moveTo>
                    <a:lnTo>
                      <a:pt x="23" y="23830"/>
                    </a:lnTo>
                    <a:cubicBezTo>
                      <a:pt x="1" y="23921"/>
                      <a:pt x="69" y="23990"/>
                      <a:pt x="160" y="23990"/>
                    </a:cubicBezTo>
                    <a:lnTo>
                      <a:pt x="1507" y="24081"/>
                    </a:lnTo>
                    <a:cubicBezTo>
                      <a:pt x="1519" y="24084"/>
                      <a:pt x="1531" y="24085"/>
                      <a:pt x="1542" y="24085"/>
                    </a:cubicBezTo>
                    <a:cubicBezTo>
                      <a:pt x="1615" y="24085"/>
                      <a:pt x="1667" y="24023"/>
                      <a:pt x="1667" y="23944"/>
                    </a:cubicBezTo>
                    <a:lnTo>
                      <a:pt x="3287" y="114"/>
                    </a:lnTo>
                    <a:lnTo>
                      <a:pt x="1644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7"/>
              <p:cNvSpPr/>
              <p:nvPr/>
            </p:nvSpPr>
            <p:spPr>
              <a:xfrm>
                <a:off x="8083425" y="766250"/>
                <a:ext cx="5995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6621" extrusionOk="0">
                    <a:moveTo>
                      <a:pt x="594" y="1"/>
                    </a:moveTo>
                    <a:cubicBezTo>
                      <a:pt x="525" y="1"/>
                      <a:pt x="457" y="46"/>
                      <a:pt x="434" y="138"/>
                    </a:cubicBezTo>
                    <a:lnTo>
                      <a:pt x="0" y="6506"/>
                    </a:lnTo>
                    <a:lnTo>
                      <a:pt x="1963" y="6620"/>
                    </a:lnTo>
                    <a:lnTo>
                      <a:pt x="2397" y="275"/>
                    </a:lnTo>
                    <a:cubicBezTo>
                      <a:pt x="2397" y="183"/>
                      <a:pt x="2329" y="115"/>
                      <a:pt x="2260" y="115"/>
                    </a:cubicBezTo>
                    <a:lnTo>
                      <a:pt x="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7"/>
              <p:cNvSpPr/>
              <p:nvPr/>
            </p:nvSpPr>
            <p:spPr>
              <a:xfrm>
                <a:off x="8085700" y="766250"/>
                <a:ext cx="57675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6621" extrusionOk="0">
                    <a:moveTo>
                      <a:pt x="503" y="1"/>
                    </a:moveTo>
                    <a:cubicBezTo>
                      <a:pt x="434" y="1"/>
                      <a:pt x="389" y="46"/>
                      <a:pt x="366" y="92"/>
                    </a:cubicBezTo>
                    <a:cubicBezTo>
                      <a:pt x="891" y="1142"/>
                      <a:pt x="1393" y="2192"/>
                      <a:pt x="1462" y="3356"/>
                    </a:cubicBezTo>
                    <a:cubicBezTo>
                      <a:pt x="1553" y="4611"/>
                      <a:pt x="1096" y="5890"/>
                      <a:pt x="1" y="6506"/>
                    </a:cubicBezTo>
                    <a:lnTo>
                      <a:pt x="1872" y="6620"/>
                    </a:lnTo>
                    <a:lnTo>
                      <a:pt x="2306" y="275"/>
                    </a:lnTo>
                    <a:cubicBezTo>
                      <a:pt x="2306" y="183"/>
                      <a:pt x="2238" y="115"/>
                      <a:pt x="2169" y="115"/>
                    </a:cubicBezTo>
                    <a:lnTo>
                      <a:pt x="503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7"/>
              <p:cNvSpPr/>
              <p:nvPr/>
            </p:nvSpPr>
            <p:spPr>
              <a:xfrm>
                <a:off x="8088000" y="830525"/>
                <a:ext cx="24850" cy="774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3099" extrusionOk="0">
                    <a:moveTo>
                      <a:pt x="544" y="0"/>
                    </a:moveTo>
                    <a:cubicBezTo>
                      <a:pt x="321" y="0"/>
                      <a:pt x="91" y="137"/>
                      <a:pt x="91" y="420"/>
                    </a:cubicBezTo>
                    <a:lnTo>
                      <a:pt x="69" y="1584"/>
                    </a:lnTo>
                    <a:cubicBezTo>
                      <a:pt x="69" y="1995"/>
                      <a:pt x="0" y="2543"/>
                      <a:pt x="160" y="2953"/>
                    </a:cubicBezTo>
                    <a:cubicBezTo>
                      <a:pt x="186" y="3045"/>
                      <a:pt x="271" y="3099"/>
                      <a:pt x="357" y="3099"/>
                    </a:cubicBezTo>
                    <a:cubicBezTo>
                      <a:pt x="421" y="3099"/>
                      <a:pt x="486" y="3068"/>
                      <a:pt x="525" y="2999"/>
                    </a:cubicBezTo>
                    <a:cubicBezTo>
                      <a:pt x="730" y="2611"/>
                      <a:pt x="730" y="2063"/>
                      <a:pt x="799" y="1630"/>
                    </a:cubicBezTo>
                    <a:cubicBezTo>
                      <a:pt x="845" y="1219"/>
                      <a:pt x="913" y="831"/>
                      <a:pt x="959" y="420"/>
                    </a:cubicBezTo>
                    <a:cubicBezTo>
                      <a:pt x="993" y="143"/>
                      <a:pt x="772" y="0"/>
                      <a:pt x="544" y="0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7"/>
              <p:cNvSpPr/>
              <p:nvPr/>
            </p:nvSpPr>
            <p:spPr>
              <a:xfrm>
                <a:off x="8001250" y="1130900"/>
                <a:ext cx="335000" cy="331550"/>
              </a:xfrm>
              <a:custGeom>
                <a:avLst/>
                <a:gdLst/>
                <a:ahLst/>
                <a:cxnLst/>
                <a:rect l="l" t="t" r="r" b="b"/>
                <a:pathLst>
                  <a:path w="13400" h="13262" extrusionOk="0">
                    <a:moveTo>
                      <a:pt x="1279" y="0"/>
                    </a:moveTo>
                    <a:cubicBezTo>
                      <a:pt x="1119" y="0"/>
                      <a:pt x="1005" y="114"/>
                      <a:pt x="982" y="274"/>
                    </a:cubicBezTo>
                    <a:lnTo>
                      <a:pt x="160" y="9724"/>
                    </a:lnTo>
                    <a:cubicBezTo>
                      <a:pt x="1" y="11618"/>
                      <a:pt x="1507" y="13262"/>
                      <a:pt x="3424" y="13262"/>
                    </a:cubicBezTo>
                    <a:lnTo>
                      <a:pt x="9975" y="13262"/>
                    </a:lnTo>
                    <a:cubicBezTo>
                      <a:pt x="11893" y="13262"/>
                      <a:pt x="13399" y="11618"/>
                      <a:pt x="13216" y="9724"/>
                    </a:cubicBezTo>
                    <a:lnTo>
                      <a:pt x="12418" y="274"/>
                    </a:lnTo>
                    <a:cubicBezTo>
                      <a:pt x="12395" y="114"/>
                      <a:pt x="12258" y="0"/>
                      <a:pt x="121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7"/>
              <p:cNvSpPr/>
              <p:nvPr/>
            </p:nvSpPr>
            <p:spPr>
              <a:xfrm>
                <a:off x="8010950" y="1130900"/>
                <a:ext cx="325300" cy="331550"/>
              </a:xfrm>
              <a:custGeom>
                <a:avLst/>
                <a:gdLst/>
                <a:ahLst/>
                <a:cxnLst/>
                <a:rect l="l" t="t" r="r" b="b"/>
                <a:pathLst>
                  <a:path w="13012" h="13262" extrusionOk="0">
                    <a:moveTo>
                      <a:pt x="10683" y="0"/>
                    </a:moveTo>
                    <a:cubicBezTo>
                      <a:pt x="10112" y="2374"/>
                      <a:pt x="9291" y="4702"/>
                      <a:pt x="8012" y="6802"/>
                    </a:cubicBezTo>
                    <a:cubicBezTo>
                      <a:pt x="6861" y="8715"/>
                      <a:pt x="4319" y="11731"/>
                      <a:pt x="1752" y="11731"/>
                    </a:cubicBezTo>
                    <a:cubicBezTo>
                      <a:pt x="1164" y="11731"/>
                      <a:pt x="575" y="11573"/>
                      <a:pt x="1" y="11207"/>
                    </a:cubicBezTo>
                    <a:lnTo>
                      <a:pt x="1" y="11207"/>
                    </a:lnTo>
                    <a:cubicBezTo>
                      <a:pt x="503" y="12394"/>
                      <a:pt x="1644" y="13262"/>
                      <a:pt x="3036" y="13262"/>
                    </a:cubicBezTo>
                    <a:lnTo>
                      <a:pt x="9587" y="13262"/>
                    </a:lnTo>
                    <a:cubicBezTo>
                      <a:pt x="11505" y="13262"/>
                      <a:pt x="13011" y="11618"/>
                      <a:pt x="12828" y="9724"/>
                    </a:cubicBezTo>
                    <a:lnTo>
                      <a:pt x="12030" y="274"/>
                    </a:lnTo>
                    <a:cubicBezTo>
                      <a:pt x="12007" y="114"/>
                      <a:pt x="11870" y="0"/>
                      <a:pt x="11733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7"/>
              <p:cNvSpPr/>
              <p:nvPr/>
            </p:nvSpPr>
            <p:spPr>
              <a:xfrm>
                <a:off x="8038925" y="1155350"/>
                <a:ext cx="6080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6690" extrusionOk="0">
                    <a:moveTo>
                      <a:pt x="1221" y="1"/>
                    </a:moveTo>
                    <a:cubicBezTo>
                      <a:pt x="625" y="1"/>
                      <a:pt x="23" y="366"/>
                      <a:pt x="46" y="1122"/>
                    </a:cubicBezTo>
                    <a:cubicBezTo>
                      <a:pt x="91" y="2103"/>
                      <a:pt x="114" y="3108"/>
                      <a:pt x="114" y="4112"/>
                    </a:cubicBezTo>
                    <a:cubicBezTo>
                      <a:pt x="114" y="4888"/>
                      <a:pt x="0" y="5824"/>
                      <a:pt x="502" y="6486"/>
                    </a:cubicBezTo>
                    <a:cubicBezTo>
                      <a:pt x="582" y="6619"/>
                      <a:pt x="708" y="6690"/>
                      <a:pt x="840" y="6690"/>
                    </a:cubicBezTo>
                    <a:cubicBezTo>
                      <a:pt x="935" y="6690"/>
                      <a:pt x="1033" y="6653"/>
                      <a:pt x="1119" y="6577"/>
                    </a:cubicBezTo>
                    <a:cubicBezTo>
                      <a:pt x="1780" y="5984"/>
                      <a:pt x="1849" y="4979"/>
                      <a:pt x="1963" y="4158"/>
                    </a:cubicBezTo>
                    <a:cubicBezTo>
                      <a:pt x="2123" y="3153"/>
                      <a:pt x="2237" y="2126"/>
                      <a:pt x="2351" y="1122"/>
                    </a:cubicBezTo>
                    <a:cubicBezTo>
                      <a:pt x="2432" y="383"/>
                      <a:pt x="1830" y="1"/>
                      <a:pt x="1221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9" name="Google Shape;2579;p17"/>
            <p:cNvSpPr/>
            <p:nvPr/>
          </p:nvSpPr>
          <p:spPr>
            <a:xfrm>
              <a:off x="8648379" y="2745788"/>
              <a:ext cx="43950" cy="217425"/>
            </a:xfrm>
            <a:custGeom>
              <a:avLst/>
              <a:gdLst/>
              <a:ahLst/>
              <a:cxnLst/>
              <a:rect l="l" t="t" r="r" b="b"/>
              <a:pathLst>
                <a:path w="1758" h="8697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8647229" y="276691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8648954" y="2797138"/>
              <a:ext cx="43375" cy="166075"/>
            </a:xfrm>
            <a:custGeom>
              <a:avLst/>
              <a:gdLst/>
              <a:ahLst/>
              <a:cxnLst/>
              <a:rect l="l" t="t" r="r" b="b"/>
              <a:pathLst>
                <a:path w="1735" h="6643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30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7604404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7605554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7604404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7604679" y="2745788"/>
              <a:ext cx="43400" cy="217425"/>
            </a:xfrm>
            <a:custGeom>
              <a:avLst/>
              <a:gdLst/>
              <a:ahLst/>
              <a:cxnLst/>
              <a:rect l="l" t="t" r="r" b="b"/>
              <a:pathLst>
                <a:path w="1736" h="8697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7602979" y="276691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7604679" y="2797138"/>
              <a:ext cx="43400" cy="166075"/>
            </a:xfrm>
            <a:custGeom>
              <a:avLst/>
              <a:gdLst/>
              <a:ahLst/>
              <a:cxnLst/>
              <a:rect l="l" t="t" r="r" b="b"/>
              <a:pathLst>
                <a:path w="1736" h="6643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30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8" name="Google Shape;2588;p17"/>
          <p:cNvSpPr txBox="1">
            <a:spLocks noGrp="1"/>
          </p:cNvSpPr>
          <p:nvPr>
            <p:ph type="title"/>
          </p:nvPr>
        </p:nvSpPr>
        <p:spPr>
          <a:xfrm>
            <a:off x="976688" y="2432138"/>
            <a:ext cx="38622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89" name="Google Shape;2589;p17"/>
          <p:cNvSpPr txBox="1">
            <a:spLocks noGrp="1"/>
          </p:cNvSpPr>
          <p:nvPr>
            <p:ph type="subTitle" idx="1"/>
          </p:nvPr>
        </p:nvSpPr>
        <p:spPr>
          <a:xfrm>
            <a:off x="1663073" y="3292825"/>
            <a:ext cx="24894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Actor"/>
                <a:ea typeface="Actor"/>
                <a:cs typeface="Actor"/>
                <a:sym typeface="Acto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90" name="Google Shape;2590;p17"/>
          <p:cNvSpPr txBox="1">
            <a:spLocks noGrp="1"/>
          </p:cNvSpPr>
          <p:nvPr>
            <p:ph type="title" idx="2" hasCustomPrompt="1"/>
          </p:nvPr>
        </p:nvSpPr>
        <p:spPr>
          <a:xfrm>
            <a:off x="2366413" y="1289600"/>
            <a:ext cx="1082700" cy="7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2591" name="Google Shape;2591;p17"/>
          <p:cNvGrpSpPr/>
          <p:nvPr/>
        </p:nvGrpSpPr>
        <p:grpSpPr>
          <a:xfrm>
            <a:off x="174428" y="853845"/>
            <a:ext cx="275155" cy="3215368"/>
            <a:chOff x="174428" y="853845"/>
            <a:chExt cx="275155" cy="3215368"/>
          </a:xfrm>
        </p:grpSpPr>
        <p:grpSp>
          <p:nvGrpSpPr>
            <p:cNvPr id="2592" name="Google Shape;2592;p17"/>
            <p:cNvGrpSpPr/>
            <p:nvPr/>
          </p:nvGrpSpPr>
          <p:grpSpPr>
            <a:xfrm>
              <a:off x="174428" y="853845"/>
              <a:ext cx="275155" cy="704070"/>
              <a:chOff x="-175772" y="1576607"/>
              <a:chExt cx="275155" cy="704070"/>
            </a:xfrm>
          </p:grpSpPr>
          <p:sp>
            <p:nvSpPr>
              <p:cNvPr id="2593" name="Google Shape;2593;p17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7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7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6" name="Google Shape;2596;p17"/>
            <p:cNvGrpSpPr/>
            <p:nvPr/>
          </p:nvGrpSpPr>
          <p:grpSpPr>
            <a:xfrm>
              <a:off x="174428" y="1691145"/>
              <a:ext cx="275155" cy="2378068"/>
              <a:chOff x="-175772" y="1576607"/>
              <a:chExt cx="275155" cy="2378068"/>
            </a:xfrm>
          </p:grpSpPr>
          <p:sp>
            <p:nvSpPr>
              <p:cNvPr id="2597" name="Google Shape;2597;p17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7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7"/>
              <p:cNvSpPr/>
              <p:nvPr/>
            </p:nvSpPr>
            <p:spPr>
              <a:xfrm flipH="1">
                <a:off x="-171553" y="2414168"/>
                <a:ext cx="262070" cy="70294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9985" extrusionOk="0">
                    <a:moveTo>
                      <a:pt x="1" y="0"/>
                    </a:moveTo>
                    <a:lnTo>
                      <a:pt x="1" y="9985"/>
                    </a:lnTo>
                    <a:lnTo>
                      <a:pt x="1835" y="9985"/>
                    </a:lnTo>
                    <a:cubicBezTo>
                      <a:pt x="2665" y="9985"/>
                      <a:pt x="3355" y="9311"/>
                      <a:pt x="3355" y="8464"/>
                    </a:cubicBezTo>
                    <a:lnTo>
                      <a:pt x="3355" y="1520"/>
                    </a:lnTo>
                    <a:cubicBezTo>
                      <a:pt x="3355" y="674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7"/>
              <p:cNvSpPr/>
              <p:nvPr/>
            </p:nvSpPr>
            <p:spPr>
              <a:xfrm flipH="1">
                <a:off x="-132298" y="2503823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7"/>
              <p:cNvSpPr/>
              <p:nvPr/>
            </p:nvSpPr>
            <p:spPr>
              <a:xfrm flipH="1">
                <a:off x="-171553" y="3250605"/>
                <a:ext cx="262070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7"/>
              <p:cNvSpPr/>
              <p:nvPr/>
            </p:nvSpPr>
            <p:spPr>
              <a:xfrm flipH="1">
                <a:off x="-132298" y="3365087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7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7"/>
              <p:cNvSpPr/>
              <p:nvPr/>
            </p:nvSpPr>
            <p:spPr>
              <a:xfrm flipH="1">
                <a:off x="63220" y="2413890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7"/>
              <p:cNvSpPr/>
              <p:nvPr/>
            </p:nvSpPr>
            <p:spPr>
              <a:xfrm flipH="1">
                <a:off x="63220" y="3250603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6" name="Google Shape;2606;p17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2607" name="Google Shape;2607;p17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0" name="Google Shape;2610;p17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2611" name="Google Shape;2611;p17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Of The Section 1">
  <p:cSld name="CUSTOM_9"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p21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21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7" name="Google Shape;2927;p21"/>
          <p:cNvGrpSpPr/>
          <p:nvPr/>
        </p:nvGrpSpPr>
        <p:grpSpPr>
          <a:xfrm>
            <a:off x="177530" y="114800"/>
            <a:ext cx="5774916" cy="4774565"/>
            <a:chOff x="-172670" y="114800"/>
            <a:chExt cx="5774916" cy="4774565"/>
          </a:xfrm>
        </p:grpSpPr>
        <p:sp>
          <p:nvSpPr>
            <p:cNvPr id="2928" name="Google Shape;2928;p21"/>
            <p:cNvSpPr/>
            <p:nvPr/>
          </p:nvSpPr>
          <p:spPr>
            <a:xfrm flipH="1">
              <a:off x="5105219" y="433326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1"/>
            <p:cNvSpPr/>
            <p:nvPr/>
          </p:nvSpPr>
          <p:spPr>
            <a:xfrm flipH="1">
              <a:off x="5105219" y="64867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1"/>
            <p:cNvSpPr/>
            <p:nvPr/>
          </p:nvSpPr>
          <p:spPr>
            <a:xfrm flipH="1">
              <a:off x="5105219" y="89367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1"/>
            <p:cNvSpPr/>
            <p:nvPr/>
          </p:nvSpPr>
          <p:spPr>
            <a:xfrm flipH="1">
              <a:off x="5105219" y="113979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1"/>
            <p:cNvSpPr/>
            <p:nvPr/>
          </p:nvSpPr>
          <p:spPr>
            <a:xfrm flipH="1">
              <a:off x="5105219" y="138584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35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35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1"/>
            <p:cNvSpPr/>
            <p:nvPr/>
          </p:nvSpPr>
          <p:spPr>
            <a:xfrm flipH="1">
              <a:off x="5105219" y="163084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1"/>
            <p:cNvSpPr/>
            <p:nvPr/>
          </p:nvSpPr>
          <p:spPr>
            <a:xfrm flipH="1">
              <a:off x="5105219" y="1876897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1"/>
            <p:cNvSpPr/>
            <p:nvPr/>
          </p:nvSpPr>
          <p:spPr>
            <a:xfrm flipH="1">
              <a:off x="5105219" y="2121893"/>
              <a:ext cx="497027" cy="96026"/>
            </a:xfrm>
            <a:custGeom>
              <a:avLst/>
              <a:gdLst/>
              <a:ahLst/>
              <a:cxnLst/>
              <a:rect l="l" t="t" r="r" b="b"/>
              <a:pathLst>
                <a:path w="6365" h="1364" extrusionOk="0">
                  <a:moveTo>
                    <a:pt x="674" y="0"/>
                  </a:moveTo>
                  <a:cubicBezTo>
                    <a:pt x="298" y="0"/>
                    <a:pt x="0" y="314"/>
                    <a:pt x="0" y="690"/>
                  </a:cubicBezTo>
                  <a:cubicBezTo>
                    <a:pt x="0" y="1050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0"/>
                    <a:pt x="6364" y="690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1"/>
            <p:cNvSpPr/>
            <p:nvPr/>
          </p:nvSpPr>
          <p:spPr>
            <a:xfrm flipH="1">
              <a:off x="5105219" y="236794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1"/>
            <p:cNvSpPr/>
            <p:nvPr/>
          </p:nvSpPr>
          <p:spPr>
            <a:xfrm flipH="1">
              <a:off x="5105219" y="261399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1"/>
            <p:cNvSpPr/>
            <p:nvPr/>
          </p:nvSpPr>
          <p:spPr>
            <a:xfrm flipH="1">
              <a:off x="5105219" y="285899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1"/>
            <p:cNvSpPr/>
            <p:nvPr/>
          </p:nvSpPr>
          <p:spPr>
            <a:xfrm flipH="1">
              <a:off x="5105219" y="310504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1"/>
            <p:cNvSpPr/>
            <p:nvPr/>
          </p:nvSpPr>
          <p:spPr>
            <a:xfrm flipH="1">
              <a:off x="5105219" y="335004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90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90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1"/>
            <p:cNvSpPr/>
            <p:nvPr/>
          </p:nvSpPr>
          <p:spPr>
            <a:xfrm flipH="1">
              <a:off x="5105219" y="359616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1"/>
            <p:cNvSpPr/>
            <p:nvPr/>
          </p:nvSpPr>
          <p:spPr>
            <a:xfrm flipH="1">
              <a:off x="5105219" y="384221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1"/>
            <p:cNvSpPr/>
            <p:nvPr/>
          </p:nvSpPr>
          <p:spPr>
            <a:xfrm flipH="1">
              <a:off x="5105219" y="408721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314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1"/>
            <p:cNvSpPr/>
            <p:nvPr/>
          </p:nvSpPr>
          <p:spPr>
            <a:xfrm flipH="1">
              <a:off x="-172670" y="147777"/>
              <a:ext cx="5546095" cy="4741589"/>
            </a:xfrm>
            <a:custGeom>
              <a:avLst/>
              <a:gdLst/>
              <a:ahLst/>
              <a:cxnLst/>
              <a:rect l="l" t="t" r="r" b="b"/>
              <a:pathLst>
                <a:path w="45692" h="63137" extrusionOk="0">
                  <a:moveTo>
                    <a:pt x="1631" y="0"/>
                  </a:moveTo>
                  <a:cubicBezTo>
                    <a:pt x="737" y="0"/>
                    <a:pt x="1" y="737"/>
                    <a:pt x="1" y="1631"/>
                  </a:cubicBezTo>
                  <a:lnTo>
                    <a:pt x="1" y="61506"/>
                  </a:lnTo>
                  <a:cubicBezTo>
                    <a:pt x="1" y="62416"/>
                    <a:pt x="737" y="63137"/>
                    <a:pt x="1631" y="63137"/>
                  </a:cubicBezTo>
                  <a:lnTo>
                    <a:pt x="44061" y="63137"/>
                  </a:lnTo>
                  <a:cubicBezTo>
                    <a:pt x="44970" y="63137"/>
                    <a:pt x="45691" y="62416"/>
                    <a:pt x="45691" y="61506"/>
                  </a:cubicBezTo>
                  <a:lnTo>
                    <a:pt x="45691" y="1631"/>
                  </a:lnTo>
                  <a:cubicBezTo>
                    <a:pt x="45691" y="737"/>
                    <a:pt x="44970" y="0"/>
                    <a:pt x="44061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1"/>
            <p:cNvSpPr/>
            <p:nvPr/>
          </p:nvSpPr>
          <p:spPr>
            <a:xfrm flipH="1">
              <a:off x="-172010" y="114800"/>
              <a:ext cx="5484291" cy="4741431"/>
            </a:xfrm>
            <a:custGeom>
              <a:avLst/>
              <a:gdLst/>
              <a:ahLst/>
              <a:cxnLst/>
              <a:rect l="l" t="t" r="r" b="b"/>
              <a:pathLst>
                <a:path w="45691" h="63137" extrusionOk="0">
                  <a:moveTo>
                    <a:pt x="1630" y="1"/>
                  </a:moveTo>
                  <a:cubicBezTo>
                    <a:pt x="721" y="1"/>
                    <a:pt x="0" y="722"/>
                    <a:pt x="0" y="1631"/>
                  </a:cubicBezTo>
                  <a:lnTo>
                    <a:pt x="0" y="61507"/>
                  </a:lnTo>
                  <a:cubicBezTo>
                    <a:pt x="0" y="62416"/>
                    <a:pt x="721" y="63137"/>
                    <a:pt x="1630" y="63137"/>
                  </a:cubicBezTo>
                  <a:lnTo>
                    <a:pt x="44061" y="63137"/>
                  </a:lnTo>
                  <a:cubicBezTo>
                    <a:pt x="44954" y="63137"/>
                    <a:pt x="45691" y="62416"/>
                    <a:pt x="45691" y="61507"/>
                  </a:cubicBezTo>
                  <a:lnTo>
                    <a:pt x="45691" y="1631"/>
                  </a:lnTo>
                  <a:cubicBezTo>
                    <a:pt x="45691" y="722"/>
                    <a:pt x="44954" y="1"/>
                    <a:pt x="44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1"/>
            <p:cNvSpPr/>
            <p:nvPr/>
          </p:nvSpPr>
          <p:spPr>
            <a:xfrm flipH="1">
              <a:off x="-21419" y="280772"/>
              <a:ext cx="5157078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1"/>
            <p:cNvSpPr/>
            <p:nvPr/>
          </p:nvSpPr>
          <p:spPr>
            <a:xfrm flipH="1">
              <a:off x="64857" y="280772"/>
              <a:ext cx="5070832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1"/>
            <p:cNvSpPr/>
            <p:nvPr/>
          </p:nvSpPr>
          <p:spPr>
            <a:xfrm flipH="1">
              <a:off x="94737" y="280773"/>
              <a:ext cx="5102786" cy="4409500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9" name="Google Shape;2949;p21"/>
            <p:cNvGrpSpPr/>
            <p:nvPr/>
          </p:nvGrpSpPr>
          <p:grpSpPr>
            <a:xfrm flipH="1">
              <a:off x="5038101" y="607842"/>
              <a:ext cx="151802" cy="3821450"/>
              <a:chOff x="710516" y="654965"/>
              <a:chExt cx="131419" cy="3669531"/>
            </a:xfrm>
          </p:grpSpPr>
          <p:sp>
            <p:nvSpPr>
              <p:cNvPr id="2950" name="Google Shape;2950;p21"/>
              <p:cNvSpPr/>
              <p:nvPr/>
            </p:nvSpPr>
            <p:spPr>
              <a:xfrm>
                <a:off x="710516" y="654965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21"/>
              <p:cNvSpPr/>
              <p:nvPr/>
            </p:nvSpPr>
            <p:spPr>
              <a:xfrm>
                <a:off x="710516" y="891236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57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57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21"/>
              <p:cNvSpPr/>
              <p:nvPr/>
            </p:nvSpPr>
            <p:spPr>
              <a:xfrm>
                <a:off x="710516" y="1126492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21"/>
              <p:cNvSpPr/>
              <p:nvPr/>
            </p:nvSpPr>
            <p:spPr>
              <a:xfrm>
                <a:off x="710516" y="1362763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21"/>
              <p:cNvSpPr/>
              <p:nvPr/>
            </p:nvSpPr>
            <p:spPr>
              <a:xfrm>
                <a:off x="710516" y="1598020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21"/>
              <p:cNvSpPr/>
              <p:nvPr/>
            </p:nvSpPr>
            <p:spPr>
              <a:xfrm>
                <a:off x="710516" y="1834290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21"/>
              <p:cNvSpPr/>
              <p:nvPr/>
            </p:nvSpPr>
            <p:spPr>
              <a:xfrm>
                <a:off x="710516" y="2070629"/>
                <a:ext cx="131419" cy="13033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8" extrusionOk="0">
                    <a:moveTo>
                      <a:pt x="972" y="0"/>
                    </a:moveTo>
                    <a:cubicBezTo>
                      <a:pt x="423" y="0"/>
                      <a:pt x="0" y="423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3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21"/>
              <p:cNvSpPr/>
              <p:nvPr/>
            </p:nvSpPr>
            <p:spPr>
              <a:xfrm>
                <a:off x="710516" y="2305818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21"/>
              <p:cNvSpPr/>
              <p:nvPr/>
            </p:nvSpPr>
            <p:spPr>
              <a:xfrm>
                <a:off x="710516" y="2542156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21"/>
              <p:cNvSpPr/>
              <p:nvPr/>
            </p:nvSpPr>
            <p:spPr>
              <a:xfrm>
                <a:off x="710516" y="2777345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21"/>
              <p:cNvSpPr/>
              <p:nvPr/>
            </p:nvSpPr>
            <p:spPr>
              <a:xfrm>
                <a:off x="710516" y="3013684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21"/>
              <p:cNvSpPr/>
              <p:nvPr/>
            </p:nvSpPr>
            <p:spPr>
              <a:xfrm>
                <a:off x="710516" y="3249954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21"/>
              <p:cNvSpPr/>
              <p:nvPr/>
            </p:nvSpPr>
            <p:spPr>
              <a:xfrm>
                <a:off x="710516" y="3485211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21"/>
              <p:cNvSpPr/>
              <p:nvPr/>
            </p:nvSpPr>
            <p:spPr>
              <a:xfrm>
                <a:off x="710516" y="3721482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21"/>
              <p:cNvSpPr/>
              <p:nvPr/>
            </p:nvSpPr>
            <p:spPr>
              <a:xfrm>
                <a:off x="710516" y="3956739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21"/>
              <p:cNvSpPr/>
              <p:nvPr/>
            </p:nvSpPr>
            <p:spPr>
              <a:xfrm>
                <a:off x="710516" y="4193009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6" name="Google Shape;2966;p21"/>
            <p:cNvGrpSpPr/>
            <p:nvPr/>
          </p:nvGrpSpPr>
          <p:grpSpPr>
            <a:xfrm flipH="1">
              <a:off x="5080893" y="628751"/>
              <a:ext cx="497028" cy="3779561"/>
              <a:chOff x="374600" y="675043"/>
              <a:chExt cx="430290" cy="3629308"/>
            </a:xfrm>
          </p:grpSpPr>
          <p:sp>
            <p:nvSpPr>
              <p:cNvPr id="2967" name="Google Shape;2967;p21"/>
              <p:cNvSpPr/>
              <p:nvPr/>
            </p:nvSpPr>
            <p:spPr>
              <a:xfrm>
                <a:off x="374600" y="67504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21"/>
              <p:cNvSpPr/>
              <p:nvPr/>
            </p:nvSpPr>
            <p:spPr>
              <a:xfrm>
                <a:off x="374600" y="910300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21"/>
              <p:cNvSpPr/>
              <p:nvPr/>
            </p:nvSpPr>
            <p:spPr>
              <a:xfrm>
                <a:off x="374600" y="1146638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21"/>
              <p:cNvSpPr/>
              <p:nvPr/>
            </p:nvSpPr>
            <p:spPr>
              <a:xfrm>
                <a:off x="374600" y="1382909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35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35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21"/>
              <p:cNvSpPr/>
              <p:nvPr/>
            </p:nvSpPr>
            <p:spPr>
              <a:xfrm>
                <a:off x="374600" y="161816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21"/>
              <p:cNvSpPr/>
              <p:nvPr/>
            </p:nvSpPr>
            <p:spPr>
              <a:xfrm>
                <a:off x="374600" y="1854436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21"/>
              <p:cNvSpPr/>
              <p:nvPr/>
            </p:nvSpPr>
            <p:spPr>
              <a:xfrm>
                <a:off x="374600" y="2089693"/>
                <a:ext cx="430290" cy="9221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4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90"/>
                    </a:cubicBezTo>
                    <a:cubicBezTo>
                      <a:pt x="0" y="1050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0"/>
                      <a:pt x="6364" y="690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21"/>
              <p:cNvSpPr/>
              <p:nvPr/>
            </p:nvSpPr>
            <p:spPr>
              <a:xfrm>
                <a:off x="374600" y="232596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21"/>
              <p:cNvSpPr/>
              <p:nvPr/>
            </p:nvSpPr>
            <p:spPr>
              <a:xfrm>
                <a:off x="374600" y="256223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21"/>
              <p:cNvSpPr/>
              <p:nvPr/>
            </p:nvSpPr>
            <p:spPr>
              <a:xfrm>
                <a:off x="374600" y="2797491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21"/>
              <p:cNvSpPr/>
              <p:nvPr/>
            </p:nvSpPr>
            <p:spPr>
              <a:xfrm>
                <a:off x="374600" y="3033762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21"/>
              <p:cNvSpPr/>
              <p:nvPr/>
            </p:nvSpPr>
            <p:spPr>
              <a:xfrm>
                <a:off x="374600" y="3269018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90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90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21"/>
              <p:cNvSpPr/>
              <p:nvPr/>
            </p:nvSpPr>
            <p:spPr>
              <a:xfrm>
                <a:off x="374600" y="350535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21"/>
              <p:cNvSpPr/>
              <p:nvPr/>
            </p:nvSpPr>
            <p:spPr>
              <a:xfrm>
                <a:off x="374600" y="374162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21"/>
              <p:cNvSpPr/>
              <p:nvPr/>
            </p:nvSpPr>
            <p:spPr>
              <a:xfrm>
                <a:off x="374600" y="397688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21"/>
              <p:cNvSpPr/>
              <p:nvPr/>
            </p:nvSpPr>
            <p:spPr>
              <a:xfrm>
                <a:off x="374600" y="421315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3" name="Google Shape;2983;p21"/>
            <p:cNvGrpSpPr/>
            <p:nvPr/>
          </p:nvGrpSpPr>
          <p:grpSpPr>
            <a:xfrm flipH="1">
              <a:off x="5162328" y="656434"/>
              <a:ext cx="334126" cy="3712843"/>
              <a:chOff x="466451" y="631324"/>
              <a:chExt cx="313175" cy="3565242"/>
            </a:xfrm>
          </p:grpSpPr>
          <p:sp>
            <p:nvSpPr>
              <p:cNvPr id="2984" name="Google Shape;2984;p21"/>
              <p:cNvSpPr/>
              <p:nvPr/>
            </p:nvSpPr>
            <p:spPr>
              <a:xfrm rot="5400000">
                <a:off x="606292" y="4914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21"/>
              <p:cNvSpPr/>
              <p:nvPr/>
            </p:nvSpPr>
            <p:spPr>
              <a:xfrm rot="5400000">
                <a:off x="606292" y="7269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21"/>
              <p:cNvSpPr/>
              <p:nvPr/>
            </p:nvSpPr>
            <p:spPr>
              <a:xfrm rot="5400000">
                <a:off x="606292" y="9623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21"/>
              <p:cNvSpPr/>
              <p:nvPr/>
            </p:nvSpPr>
            <p:spPr>
              <a:xfrm rot="5400000">
                <a:off x="606292" y="11978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21"/>
              <p:cNvSpPr/>
              <p:nvPr/>
            </p:nvSpPr>
            <p:spPr>
              <a:xfrm rot="5400000">
                <a:off x="606292" y="14332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21"/>
              <p:cNvSpPr/>
              <p:nvPr/>
            </p:nvSpPr>
            <p:spPr>
              <a:xfrm rot="5400000">
                <a:off x="606292" y="16687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21"/>
              <p:cNvSpPr/>
              <p:nvPr/>
            </p:nvSpPr>
            <p:spPr>
              <a:xfrm rot="5400000">
                <a:off x="606292" y="19041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21"/>
              <p:cNvSpPr/>
              <p:nvPr/>
            </p:nvSpPr>
            <p:spPr>
              <a:xfrm rot="5400000">
                <a:off x="606292" y="21396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21"/>
              <p:cNvSpPr/>
              <p:nvPr/>
            </p:nvSpPr>
            <p:spPr>
              <a:xfrm rot="5400000">
                <a:off x="606292" y="23750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21"/>
              <p:cNvSpPr/>
              <p:nvPr/>
            </p:nvSpPr>
            <p:spPr>
              <a:xfrm rot="5400000">
                <a:off x="606292" y="26105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21"/>
              <p:cNvSpPr/>
              <p:nvPr/>
            </p:nvSpPr>
            <p:spPr>
              <a:xfrm rot="5400000">
                <a:off x="606292" y="28459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21"/>
              <p:cNvSpPr/>
              <p:nvPr/>
            </p:nvSpPr>
            <p:spPr>
              <a:xfrm rot="5400000">
                <a:off x="606292" y="30814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21"/>
              <p:cNvSpPr/>
              <p:nvPr/>
            </p:nvSpPr>
            <p:spPr>
              <a:xfrm rot="5400000">
                <a:off x="606292" y="33168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21"/>
              <p:cNvSpPr/>
              <p:nvPr/>
            </p:nvSpPr>
            <p:spPr>
              <a:xfrm rot="5400000">
                <a:off x="606292" y="35523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21"/>
              <p:cNvSpPr/>
              <p:nvPr/>
            </p:nvSpPr>
            <p:spPr>
              <a:xfrm rot="5400000">
                <a:off x="606292" y="37877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21"/>
              <p:cNvSpPr/>
              <p:nvPr/>
            </p:nvSpPr>
            <p:spPr>
              <a:xfrm rot="5400000">
                <a:off x="606292" y="40232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00" name="Google Shape;3000;p21"/>
          <p:cNvGrpSpPr/>
          <p:nvPr/>
        </p:nvGrpSpPr>
        <p:grpSpPr>
          <a:xfrm>
            <a:off x="174428" y="853845"/>
            <a:ext cx="275155" cy="3215368"/>
            <a:chOff x="174428" y="853845"/>
            <a:chExt cx="275155" cy="3215368"/>
          </a:xfrm>
        </p:grpSpPr>
        <p:grpSp>
          <p:nvGrpSpPr>
            <p:cNvPr id="3001" name="Google Shape;3001;p21"/>
            <p:cNvGrpSpPr/>
            <p:nvPr/>
          </p:nvGrpSpPr>
          <p:grpSpPr>
            <a:xfrm>
              <a:off x="174428" y="853845"/>
              <a:ext cx="275155" cy="704070"/>
              <a:chOff x="-175772" y="1576607"/>
              <a:chExt cx="275155" cy="704070"/>
            </a:xfrm>
          </p:grpSpPr>
          <p:sp>
            <p:nvSpPr>
              <p:cNvPr id="3002" name="Google Shape;3002;p21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21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21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5" name="Google Shape;3005;p21"/>
            <p:cNvGrpSpPr/>
            <p:nvPr/>
          </p:nvGrpSpPr>
          <p:grpSpPr>
            <a:xfrm>
              <a:off x="174428" y="1691145"/>
              <a:ext cx="275155" cy="2378068"/>
              <a:chOff x="-175772" y="1576607"/>
              <a:chExt cx="275155" cy="2378068"/>
            </a:xfrm>
          </p:grpSpPr>
          <p:sp>
            <p:nvSpPr>
              <p:cNvPr id="3006" name="Google Shape;3006;p21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21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1"/>
              <p:cNvSpPr/>
              <p:nvPr/>
            </p:nvSpPr>
            <p:spPr>
              <a:xfrm flipH="1">
                <a:off x="-171553" y="2414168"/>
                <a:ext cx="262070" cy="70294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9985" extrusionOk="0">
                    <a:moveTo>
                      <a:pt x="1" y="0"/>
                    </a:moveTo>
                    <a:lnTo>
                      <a:pt x="1" y="9985"/>
                    </a:lnTo>
                    <a:lnTo>
                      <a:pt x="1835" y="9985"/>
                    </a:lnTo>
                    <a:cubicBezTo>
                      <a:pt x="2665" y="9985"/>
                      <a:pt x="3355" y="9311"/>
                      <a:pt x="3355" y="8464"/>
                    </a:cubicBezTo>
                    <a:lnTo>
                      <a:pt x="3355" y="1520"/>
                    </a:lnTo>
                    <a:cubicBezTo>
                      <a:pt x="3355" y="674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1"/>
              <p:cNvSpPr/>
              <p:nvPr/>
            </p:nvSpPr>
            <p:spPr>
              <a:xfrm flipH="1">
                <a:off x="-132298" y="2503823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1"/>
              <p:cNvSpPr/>
              <p:nvPr/>
            </p:nvSpPr>
            <p:spPr>
              <a:xfrm flipH="1">
                <a:off x="-171553" y="3250605"/>
                <a:ext cx="262070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21"/>
              <p:cNvSpPr/>
              <p:nvPr/>
            </p:nvSpPr>
            <p:spPr>
              <a:xfrm flipH="1">
                <a:off x="-132298" y="3365087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21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21"/>
              <p:cNvSpPr/>
              <p:nvPr/>
            </p:nvSpPr>
            <p:spPr>
              <a:xfrm flipH="1">
                <a:off x="63220" y="2413890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21"/>
              <p:cNvSpPr/>
              <p:nvPr/>
            </p:nvSpPr>
            <p:spPr>
              <a:xfrm flipH="1">
                <a:off x="63220" y="3250603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15" name="Google Shape;3015;p21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3016" name="Google Shape;3016;p21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1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1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21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3020" name="Google Shape;3020;p21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1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2" name="Google Shape;3022;p21"/>
          <p:cNvSpPr txBox="1">
            <a:spLocks noGrp="1"/>
          </p:cNvSpPr>
          <p:nvPr>
            <p:ph type="title"/>
          </p:nvPr>
        </p:nvSpPr>
        <p:spPr>
          <a:xfrm>
            <a:off x="976688" y="2432138"/>
            <a:ext cx="38622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23" name="Google Shape;3023;p21"/>
          <p:cNvSpPr txBox="1">
            <a:spLocks noGrp="1"/>
          </p:cNvSpPr>
          <p:nvPr>
            <p:ph type="subTitle" idx="1"/>
          </p:nvPr>
        </p:nvSpPr>
        <p:spPr>
          <a:xfrm>
            <a:off x="1636998" y="3292825"/>
            <a:ext cx="25416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Actor"/>
                <a:ea typeface="Actor"/>
                <a:cs typeface="Actor"/>
                <a:sym typeface="Acto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24" name="Google Shape;3024;p21"/>
          <p:cNvSpPr txBox="1">
            <a:spLocks noGrp="1"/>
          </p:cNvSpPr>
          <p:nvPr>
            <p:ph type="title" idx="2" hasCustomPrompt="1"/>
          </p:nvPr>
        </p:nvSpPr>
        <p:spPr>
          <a:xfrm>
            <a:off x="2366413" y="1289600"/>
            <a:ext cx="1082700" cy="7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3025" name="Google Shape;3025;p21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grpSp>
          <p:nvGrpSpPr>
            <p:cNvPr id="3026" name="Google Shape;3026;p21"/>
            <p:cNvGrpSpPr/>
            <p:nvPr/>
          </p:nvGrpSpPr>
          <p:grpSpPr>
            <a:xfrm>
              <a:off x="6633454" y="404467"/>
              <a:ext cx="3254333" cy="4765783"/>
              <a:chOff x="6633454" y="404467"/>
              <a:chExt cx="3254333" cy="4765783"/>
            </a:xfrm>
          </p:grpSpPr>
          <p:sp>
            <p:nvSpPr>
              <p:cNvPr id="3027" name="Google Shape;3027;p21"/>
              <p:cNvSpPr/>
              <p:nvPr/>
            </p:nvSpPr>
            <p:spPr>
              <a:xfrm>
                <a:off x="6894808" y="3115563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01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01"/>
                    </a:lnTo>
                    <a:cubicBezTo>
                      <a:pt x="1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21"/>
              <p:cNvSpPr/>
              <p:nvPr/>
            </p:nvSpPr>
            <p:spPr>
              <a:xfrm>
                <a:off x="6894808" y="3223988"/>
                <a:ext cx="522150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3" fill="none" extrusionOk="0">
                    <a:moveTo>
                      <a:pt x="17462" y="0"/>
                    </a:moveTo>
                    <a:cubicBezTo>
                      <a:pt x="19357" y="0"/>
                      <a:pt x="20886" y="1529"/>
                      <a:pt x="20886" y="3424"/>
                    </a:cubicBezTo>
                    <a:lnTo>
                      <a:pt x="20886" y="3492"/>
                    </a:lnTo>
                    <a:lnTo>
                      <a:pt x="1" y="3492"/>
                    </a:lnTo>
                    <a:lnTo>
                      <a:pt x="1" y="3424"/>
                    </a:lnTo>
                    <a:cubicBezTo>
                      <a:pt x="1" y="1529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21"/>
              <p:cNvSpPr/>
              <p:nvPr/>
            </p:nvSpPr>
            <p:spPr>
              <a:xfrm>
                <a:off x="6894808" y="4268238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24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24"/>
                    </a:lnTo>
                    <a:cubicBezTo>
                      <a:pt x="1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21"/>
              <p:cNvSpPr/>
              <p:nvPr/>
            </p:nvSpPr>
            <p:spPr>
              <a:xfrm>
                <a:off x="6894808" y="4377213"/>
                <a:ext cx="5221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1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02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02"/>
                    </a:lnTo>
                    <a:cubicBezTo>
                      <a:pt x="1" y="1530"/>
                      <a:pt x="1530" y="1"/>
                      <a:pt x="3424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21"/>
              <p:cNvSpPr/>
              <p:nvPr/>
            </p:nvSpPr>
            <p:spPr>
              <a:xfrm>
                <a:off x="6894808" y="4485638"/>
                <a:ext cx="522150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4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25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5"/>
                    </a:lnTo>
                    <a:cubicBezTo>
                      <a:pt x="1" y="1530"/>
                      <a:pt x="1530" y="1"/>
                      <a:pt x="3424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21"/>
              <p:cNvSpPr/>
              <p:nvPr/>
            </p:nvSpPr>
            <p:spPr>
              <a:xfrm>
                <a:off x="6764133" y="3659363"/>
                <a:ext cx="8732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3035" extrusionOk="0">
                    <a:moveTo>
                      <a:pt x="343" y="1"/>
                    </a:moveTo>
                    <a:cubicBezTo>
                      <a:pt x="160" y="1"/>
                      <a:pt x="1" y="138"/>
                      <a:pt x="1" y="343"/>
                    </a:cubicBezTo>
                    <a:lnTo>
                      <a:pt x="206" y="12714"/>
                    </a:lnTo>
                    <a:cubicBezTo>
                      <a:pt x="206" y="12897"/>
                      <a:pt x="366" y="13034"/>
                      <a:pt x="549" y="13034"/>
                    </a:cubicBezTo>
                    <a:lnTo>
                      <a:pt x="2945" y="13034"/>
                    </a:lnTo>
                    <a:cubicBezTo>
                      <a:pt x="3128" y="13034"/>
                      <a:pt x="3288" y="12897"/>
                      <a:pt x="3288" y="12714"/>
                    </a:cubicBezTo>
                    <a:lnTo>
                      <a:pt x="3470" y="343"/>
                    </a:lnTo>
                    <a:cubicBezTo>
                      <a:pt x="3493" y="138"/>
                      <a:pt x="3333" y="1"/>
                      <a:pt x="3151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21"/>
              <p:cNvSpPr/>
              <p:nvPr/>
            </p:nvSpPr>
            <p:spPr>
              <a:xfrm>
                <a:off x="6780683" y="3675338"/>
                <a:ext cx="5425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70" extrusionOk="0">
                    <a:moveTo>
                      <a:pt x="1073" y="1"/>
                    </a:moveTo>
                    <a:cubicBezTo>
                      <a:pt x="480" y="1"/>
                      <a:pt x="1" y="480"/>
                      <a:pt x="1" y="1097"/>
                    </a:cubicBezTo>
                    <a:cubicBezTo>
                      <a:pt x="1" y="1690"/>
                      <a:pt x="480" y="2169"/>
                      <a:pt x="1073" y="2169"/>
                    </a:cubicBezTo>
                    <a:cubicBezTo>
                      <a:pt x="1690" y="2169"/>
                      <a:pt x="2169" y="1690"/>
                      <a:pt x="2169" y="1097"/>
                    </a:cubicBezTo>
                    <a:cubicBezTo>
                      <a:pt x="2169" y="480"/>
                      <a:pt x="1690" y="1"/>
                      <a:pt x="1073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21"/>
              <p:cNvSpPr/>
              <p:nvPr/>
            </p:nvSpPr>
            <p:spPr>
              <a:xfrm>
                <a:off x="6803508" y="3682763"/>
                <a:ext cx="860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1576" extrusionOk="0">
                    <a:moveTo>
                      <a:pt x="138" y="1"/>
                    </a:moveTo>
                    <a:cubicBezTo>
                      <a:pt x="46" y="1"/>
                      <a:pt x="1" y="69"/>
                      <a:pt x="1" y="160"/>
                    </a:cubicBezTo>
                    <a:lnTo>
                      <a:pt x="1" y="1439"/>
                    </a:lnTo>
                    <a:cubicBezTo>
                      <a:pt x="1" y="1507"/>
                      <a:pt x="46" y="1576"/>
                      <a:pt x="138" y="1576"/>
                    </a:cubicBezTo>
                    <a:lnTo>
                      <a:pt x="206" y="1576"/>
                    </a:lnTo>
                    <a:cubicBezTo>
                      <a:pt x="275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5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21"/>
              <p:cNvSpPr/>
              <p:nvPr/>
            </p:nvSpPr>
            <p:spPr>
              <a:xfrm>
                <a:off x="7604679" y="4354963"/>
                <a:ext cx="4340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8721" extrusionOk="0">
                    <a:moveTo>
                      <a:pt x="389" y="1"/>
                    </a:moveTo>
                    <a:cubicBezTo>
                      <a:pt x="184" y="1"/>
                      <a:pt x="1" y="183"/>
                      <a:pt x="1" y="412"/>
                    </a:cubicBezTo>
                    <a:lnTo>
                      <a:pt x="1" y="8309"/>
                    </a:lnTo>
                    <a:cubicBezTo>
                      <a:pt x="1" y="8537"/>
                      <a:pt x="184" y="8720"/>
                      <a:pt x="389" y="8720"/>
                    </a:cubicBezTo>
                    <a:lnTo>
                      <a:pt x="1348" y="8720"/>
                    </a:lnTo>
                    <a:cubicBezTo>
                      <a:pt x="1553" y="8720"/>
                      <a:pt x="1736" y="8537"/>
                      <a:pt x="1736" y="8309"/>
                    </a:cubicBezTo>
                    <a:lnTo>
                      <a:pt x="1736" y="412"/>
                    </a:lnTo>
                    <a:cubicBezTo>
                      <a:pt x="1736" y="183"/>
                      <a:pt x="1553" y="1"/>
                      <a:pt x="1348" y="1"/>
                    </a:cubicBezTo>
                    <a:close/>
                  </a:path>
                </a:pathLst>
              </a:custGeom>
              <a:solidFill>
                <a:srgbClr val="7481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21"/>
              <p:cNvSpPr/>
              <p:nvPr/>
            </p:nvSpPr>
            <p:spPr>
              <a:xfrm>
                <a:off x="7605254" y="4376088"/>
                <a:ext cx="434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690" extrusionOk="0">
                    <a:moveTo>
                      <a:pt x="868" y="0"/>
                    </a:moveTo>
                    <a:cubicBezTo>
                      <a:pt x="434" y="0"/>
                      <a:pt x="1" y="388"/>
                      <a:pt x="24" y="845"/>
                    </a:cubicBezTo>
                    <a:cubicBezTo>
                      <a:pt x="46" y="1301"/>
                      <a:pt x="389" y="1689"/>
                      <a:pt x="868" y="1689"/>
                    </a:cubicBezTo>
                    <a:cubicBezTo>
                      <a:pt x="1302" y="1689"/>
                      <a:pt x="1735" y="1301"/>
                      <a:pt x="1713" y="845"/>
                    </a:cubicBezTo>
                    <a:cubicBezTo>
                      <a:pt x="1690" y="388"/>
                      <a:pt x="1347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21"/>
              <p:cNvSpPr/>
              <p:nvPr/>
            </p:nvSpPr>
            <p:spPr>
              <a:xfrm>
                <a:off x="7931104" y="3115563"/>
                <a:ext cx="521575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70" fill="none" extrusionOk="0">
                    <a:moveTo>
                      <a:pt x="17461" y="0"/>
                    </a:moveTo>
                    <a:cubicBezTo>
                      <a:pt x="19333" y="0"/>
                      <a:pt x="20862" y="1530"/>
                      <a:pt x="20862" y="3401"/>
                    </a:cubicBezTo>
                    <a:lnTo>
                      <a:pt x="20862" y="3470"/>
                    </a:lnTo>
                    <a:lnTo>
                      <a:pt x="0" y="3470"/>
                    </a:lnTo>
                    <a:lnTo>
                      <a:pt x="0" y="3401"/>
                    </a:lnTo>
                    <a:cubicBezTo>
                      <a:pt x="0" y="1530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21"/>
              <p:cNvSpPr/>
              <p:nvPr/>
            </p:nvSpPr>
            <p:spPr>
              <a:xfrm>
                <a:off x="7931104" y="3223988"/>
                <a:ext cx="52157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3" fill="none" extrusionOk="0">
                    <a:moveTo>
                      <a:pt x="17461" y="0"/>
                    </a:moveTo>
                    <a:cubicBezTo>
                      <a:pt x="19333" y="0"/>
                      <a:pt x="20862" y="1529"/>
                      <a:pt x="20862" y="3424"/>
                    </a:cubicBezTo>
                    <a:lnTo>
                      <a:pt x="20862" y="3492"/>
                    </a:lnTo>
                    <a:lnTo>
                      <a:pt x="0" y="3492"/>
                    </a:lnTo>
                    <a:lnTo>
                      <a:pt x="0" y="3424"/>
                    </a:lnTo>
                    <a:cubicBezTo>
                      <a:pt x="0" y="1529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21"/>
              <p:cNvSpPr/>
              <p:nvPr/>
            </p:nvSpPr>
            <p:spPr>
              <a:xfrm>
                <a:off x="7931104" y="4268238"/>
                <a:ext cx="521575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70" fill="none" extrusionOk="0">
                    <a:moveTo>
                      <a:pt x="17461" y="0"/>
                    </a:moveTo>
                    <a:cubicBezTo>
                      <a:pt x="19333" y="0"/>
                      <a:pt x="20862" y="1530"/>
                      <a:pt x="20862" y="3424"/>
                    </a:cubicBezTo>
                    <a:lnTo>
                      <a:pt x="20862" y="3470"/>
                    </a:lnTo>
                    <a:lnTo>
                      <a:pt x="0" y="3470"/>
                    </a:lnTo>
                    <a:lnTo>
                      <a:pt x="0" y="3424"/>
                    </a:lnTo>
                    <a:cubicBezTo>
                      <a:pt x="0" y="1530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21"/>
              <p:cNvSpPr/>
              <p:nvPr/>
            </p:nvSpPr>
            <p:spPr>
              <a:xfrm>
                <a:off x="7931104" y="4377213"/>
                <a:ext cx="5215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71" fill="none" extrusionOk="0">
                    <a:moveTo>
                      <a:pt x="17461" y="1"/>
                    </a:moveTo>
                    <a:cubicBezTo>
                      <a:pt x="19333" y="1"/>
                      <a:pt x="20862" y="1530"/>
                      <a:pt x="20862" y="3402"/>
                    </a:cubicBezTo>
                    <a:lnTo>
                      <a:pt x="20862" y="3470"/>
                    </a:lnTo>
                    <a:lnTo>
                      <a:pt x="0" y="3470"/>
                    </a:lnTo>
                    <a:lnTo>
                      <a:pt x="0" y="3402"/>
                    </a:lnTo>
                    <a:cubicBezTo>
                      <a:pt x="0" y="1530"/>
                      <a:pt x="1529" y="1"/>
                      <a:pt x="3401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21"/>
              <p:cNvSpPr/>
              <p:nvPr/>
            </p:nvSpPr>
            <p:spPr>
              <a:xfrm>
                <a:off x="7931104" y="4485638"/>
                <a:ext cx="5215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4" fill="none" extrusionOk="0">
                    <a:moveTo>
                      <a:pt x="17461" y="1"/>
                    </a:moveTo>
                    <a:cubicBezTo>
                      <a:pt x="19333" y="1"/>
                      <a:pt x="20862" y="1530"/>
                      <a:pt x="20862" y="3425"/>
                    </a:cubicBezTo>
                    <a:lnTo>
                      <a:pt x="20862" y="3493"/>
                    </a:lnTo>
                    <a:lnTo>
                      <a:pt x="0" y="3493"/>
                    </a:lnTo>
                    <a:lnTo>
                      <a:pt x="0" y="3425"/>
                    </a:lnTo>
                    <a:cubicBezTo>
                      <a:pt x="0" y="1530"/>
                      <a:pt x="1529" y="1"/>
                      <a:pt x="3401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21"/>
              <p:cNvSpPr/>
              <p:nvPr/>
            </p:nvSpPr>
            <p:spPr>
              <a:xfrm>
                <a:off x="7800429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42" y="1"/>
                    </a:moveTo>
                    <a:cubicBezTo>
                      <a:pt x="160" y="1"/>
                      <a:pt x="0" y="138"/>
                      <a:pt x="0" y="343"/>
                    </a:cubicBezTo>
                    <a:lnTo>
                      <a:pt x="205" y="12714"/>
                    </a:lnTo>
                    <a:cubicBezTo>
                      <a:pt x="205" y="12897"/>
                      <a:pt x="342" y="13034"/>
                      <a:pt x="548" y="13034"/>
                    </a:cubicBezTo>
                    <a:lnTo>
                      <a:pt x="2944" y="13034"/>
                    </a:lnTo>
                    <a:cubicBezTo>
                      <a:pt x="3127" y="13034"/>
                      <a:pt x="3264" y="12897"/>
                      <a:pt x="3264" y="12714"/>
                    </a:cubicBezTo>
                    <a:lnTo>
                      <a:pt x="3469" y="343"/>
                    </a:lnTo>
                    <a:cubicBezTo>
                      <a:pt x="3469" y="138"/>
                      <a:pt x="3333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21"/>
              <p:cNvSpPr/>
              <p:nvPr/>
            </p:nvSpPr>
            <p:spPr>
              <a:xfrm>
                <a:off x="7816404" y="3675338"/>
                <a:ext cx="5480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170" extrusionOk="0">
                    <a:moveTo>
                      <a:pt x="1096" y="1"/>
                    </a:moveTo>
                    <a:cubicBezTo>
                      <a:pt x="502" y="1"/>
                      <a:pt x="0" y="480"/>
                      <a:pt x="0" y="1097"/>
                    </a:cubicBezTo>
                    <a:cubicBezTo>
                      <a:pt x="0" y="1690"/>
                      <a:pt x="502" y="2169"/>
                      <a:pt x="1096" y="2169"/>
                    </a:cubicBezTo>
                    <a:cubicBezTo>
                      <a:pt x="1689" y="2169"/>
                      <a:pt x="2191" y="1690"/>
                      <a:pt x="2191" y="1097"/>
                    </a:cubicBezTo>
                    <a:cubicBezTo>
                      <a:pt x="2191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21"/>
              <p:cNvSpPr/>
              <p:nvPr/>
            </p:nvSpPr>
            <p:spPr>
              <a:xfrm>
                <a:off x="7839229" y="3682763"/>
                <a:ext cx="91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576" extrusionOk="0">
                    <a:moveTo>
                      <a:pt x="160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60" y="1576"/>
                    </a:cubicBezTo>
                    <a:lnTo>
                      <a:pt x="228" y="1576"/>
                    </a:lnTo>
                    <a:cubicBezTo>
                      <a:pt x="297" y="1576"/>
                      <a:pt x="365" y="1507"/>
                      <a:pt x="365" y="1439"/>
                    </a:cubicBezTo>
                    <a:lnTo>
                      <a:pt x="365" y="160"/>
                    </a:lnTo>
                    <a:cubicBezTo>
                      <a:pt x="365" y="69"/>
                      <a:pt x="297" y="1"/>
                      <a:pt x="228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21"/>
              <p:cNvSpPr/>
              <p:nvPr/>
            </p:nvSpPr>
            <p:spPr>
              <a:xfrm>
                <a:off x="8648379" y="4354963"/>
                <a:ext cx="439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721" extrusionOk="0">
                    <a:moveTo>
                      <a:pt x="411" y="1"/>
                    </a:moveTo>
                    <a:cubicBezTo>
                      <a:pt x="183" y="1"/>
                      <a:pt x="0" y="183"/>
                      <a:pt x="0" y="412"/>
                    </a:cubicBezTo>
                    <a:lnTo>
                      <a:pt x="0" y="8309"/>
                    </a:lnTo>
                    <a:cubicBezTo>
                      <a:pt x="0" y="8537"/>
                      <a:pt x="183" y="8720"/>
                      <a:pt x="411" y="8720"/>
                    </a:cubicBezTo>
                    <a:lnTo>
                      <a:pt x="1347" y="8720"/>
                    </a:lnTo>
                    <a:cubicBezTo>
                      <a:pt x="1575" y="8720"/>
                      <a:pt x="1758" y="8537"/>
                      <a:pt x="1758" y="8309"/>
                    </a:cubicBezTo>
                    <a:lnTo>
                      <a:pt x="1758" y="412"/>
                    </a:lnTo>
                    <a:cubicBezTo>
                      <a:pt x="1758" y="183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rgbClr val="7481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21"/>
              <p:cNvSpPr/>
              <p:nvPr/>
            </p:nvSpPr>
            <p:spPr>
              <a:xfrm>
                <a:off x="8649529" y="4376088"/>
                <a:ext cx="428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690" extrusionOk="0">
                    <a:moveTo>
                      <a:pt x="867" y="0"/>
                    </a:moveTo>
                    <a:cubicBezTo>
                      <a:pt x="411" y="0"/>
                      <a:pt x="0" y="388"/>
                      <a:pt x="23" y="845"/>
                    </a:cubicBezTo>
                    <a:cubicBezTo>
                      <a:pt x="46" y="1301"/>
                      <a:pt x="388" y="1689"/>
                      <a:pt x="867" y="1689"/>
                    </a:cubicBezTo>
                    <a:cubicBezTo>
                      <a:pt x="1301" y="1689"/>
                      <a:pt x="1712" y="1301"/>
                      <a:pt x="1689" y="845"/>
                    </a:cubicBezTo>
                    <a:cubicBezTo>
                      <a:pt x="1689" y="388"/>
                      <a:pt x="1324" y="0"/>
                      <a:pt x="8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21"/>
              <p:cNvSpPr/>
              <p:nvPr/>
            </p:nvSpPr>
            <p:spPr>
              <a:xfrm>
                <a:off x="6768133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40" y="1073"/>
                      <a:pt x="2351" y="2260"/>
                      <a:pt x="1507" y="3105"/>
                    </a:cubicBezTo>
                    <a:cubicBezTo>
                      <a:pt x="1186" y="3426"/>
                      <a:pt x="824" y="3604"/>
                      <a:pt x="483" y="3604"/>
                    </a:cubicBezTo>
                    <a:cubicBezTo>
                      <a:pt x="314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9" y="6460"/>
                    </a:cubicBezTo>
                    <a:lnTo>
                      <a:pt x="2785" y="6460"/>
                    </a:lnTo>
                    <a:cubicBezTo>
                      <a:pt x="2968" y="6460"/>
                      <a:pt x="3128" y="6323"/>
                      <a:pt x="3128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21"/>
              <p:cNvSpPr/>
              <p:nvPr/>
            </p:nvSpPr>
            <p:spPr>
              <a:xfrm>
                <a:off x="7804404" y="3823713"/>
                <a:ext cx="8050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17" y="1073"/>
                      <a:pt x="2329" y="2260"/>
                      <a:pt x="1507" y="3105"/>
                    </a:cubicBezTo>
                    <a:cubicBezTo>
                      <a:pt x="1186" y="3426"/>
                      <a:pt x="824" y="3604"/>
                      <a:pt x="483" y="3604"/>
                    </a:cubicBezTo>
                    <a:cubicBezTo>
                      <a:pt x="315" y="3604"/>
                      <a:pt x="151" y="3560"/>
                      <a:pt x="1" y="3470"/>
                    </a:cubicBezTo>
                    <a:lnTo>
                      <a:pt x="1" y="3470"/>
                    </a:lnTo>
                    <a:lnTo>
                      <a:pt x="46" y="6140"/>
                    </a:lnTo>
                    <a:cubicBezTo>
                      <a:pt x="46" y="6323"/>
                      <a:pt x="183" y="6460"/>
                      <a:pt x="389" y="6460"/>
                    </a:cubicBezTo>
                    <a:lnTo>
                      <a:pt x="2785" y="6460"/>
                    </a:lnTo>
                    <a:cubicBezTo>
                      <a:pt x="2968" y="6460"/>
                      <a:pt x="3105" y="6323"/>
                      <a:pt x="3105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21"/>
              <p:cNvSpPr/>
              <p:nvPr/>
            </p:nvSpPr>
            <p:spPr>
              <a:xfrm>
                <a:off x="6764708" y="3773313"/>
                <a:ext cx="59750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4270" extrusionOk="0">
                    <a:moveTo>
                      <a:pt x="1178" y="1"/>
                    </a:moveTo>
                    <a:cubicBezTo>
                      <a:pt x="707" y="1"/>
                      <a:pt x="248" y="252"/>
                      <a:pt x="137" y="807"/>
                    </a:cubicBezTo>
                    <a:cubicBezTo>
                      <a:pt x="1" y="1446"/>
                      <a:pt x="115" y="2085"/>
                      <a:pt x="183" y="2724"/>
                    </a:cubicBezTo>
                    <a:cubicBezTo>
                      <a:pt x="229" y="3272"/>
                      <a:pt x="206" y="3774"/>
                      <a:pt x="640" y="4162"/>
                    </a:cubicBezTo>
                    <a:cubicBezTo>
                      <a:pt x="711" y="4233"/>
                      <a:pt x="800" y="4269"/>
                      <a:pt x="890" y="4269"/>
                    </a:cubicBezTo>
                    <a:cubicBezTo>
                      <a:pt x="945" y="4269"/>
                      <a:pt x="999" y="4256"/>
                      <a:pt x="1050" y="4231"/>
                    </a:cubicBezTo>
                    <a:cubicBezTo>
                      <a:pt x="1553" y="3934"/>
                      <a:pt x="1644" y="3477"/>
                      <a:pt x="1827" y="2952"/>
                    </a:cubicBezTo>
                    <a:cubicBezTo>
                      <a:pt x="2055" y="2336"/>
                      <a:pt x="2329" y="1743"/>
                      <a:pt x="2352" y="1103"/>
                    </a:cubicBezTo>
                    <a:cubicBezTo>
                      <a:pt x="2390" y="403"/>
                      <a:pt x="1773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21"/>
              <p:cNvSpPr/>
              <p:nvPr/>
            </p:nvSpPr>
            <p:spPr>
              <a:xfrm>
                <a:off x="7800979" y="3773313"/>
                <a:ext cx="59450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4270" extrusionOk="0">
                    <a:moveTo>
                      <a:pt x="1171" y="1"/>
                    </a:moveTo>
                    <a:cubicBezTo>
                      <a:pt x="703" y="1"/>
                      <a:pt x="249" y="252"/>
                      <a:pt x="138" y="807"/>
                    </a:cubicBezTo>
                    <a:cubicBezTo>
                      <a:pt x="1" y="1446"/>
                      <a:pt x="115" y="2085"/>
                      <a:pt x="183" y="2724"/>
                    </a:cubicBezTo>
                    <a:cubicBezTo>
                      <a:pt x="229" y="3272"/>
                      <a:pt x="206" y="3774"/>
                      <a:pt x="617" y="4162"/>
                    </a:cubicBezTo>
                    <a:cubicBezTo>
                      <a:pt x="688" y="4233"/>
                      <a:pt x="787" y="4269"/>
                      <a:pt x="883" y="4269"/>
                    </a:cubicBezTo>
                    <a:cubicBezTo>
                      <a:pt x="942" y="4269"/>
                      <a:pt x="999" y="4256"/>
                      <a:pt x="1051" y="4231"/>
                    </a:cubicBezTo>
                    <a:cubicBezTo>
                      <a:pt x="1553" y="3934"/>
                      <a:pt x="1644" y="3477"/>
                      <a:pt x="1827" y="2952"/>
                    </a:cubicBezTo>
                    <a:cubicBezTo>
                      <a:pt x="2032" y="2336"/>
                      <a:pt x="2329" y="1743"/>
                      <a:pt x="2352" y="1103"/>
                    </a:cubicBezTo>
                    <a:cubicBezTo>
                      <a:pt x="2377" y="403"/>
                      <a:pt x="1763" y="1"/>
                      <a:pt x="1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21"/>
              <p:cNvSpPr/>
              <p:nvPr/>
            </p:nvSpPr>
            <p:spPr>
              <a:xfrm>
                <a:off x="7604679" y="4407463"/>
                <a:ext cx="434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6621" extrusionOk="0">
                    <a:moveTo>
                      <a:pt x="1736" y="1"/>
                    </a:moveTo>
                    <a:cubicBezTo>
                      <a:pt x="1211" y="731"/>
                      <a:pt x="640" y="1416"/>
                      <a:pt x="1" y="2078"/>
                    </a:cubicBezTo>
                    <a:lnTo>
                      <a:pt x="1" y="6209"/>
                    </a:lnTo>
                    <a:cubicBezTo>
                      <a:pt x="1" y="6437"/>
                      <a:pt x="184" y="6620"/>
                      <a:pt x="389" y="6620"/>
                    </a:cubicBezTo>
                    <a:lnTo>
                      <a:pt x="1348" y="6620"/>
                    </a:lnTo>
                    <a:cubicBezTo>
                      <a:pt x="1553" y="6620"/>
                      <a:pt x="1736" y="6437"/>
                      <a:pt x="1736" y="6209"/>
                    </a:cubicBezTo>
                    <a:lnTo>
                      <a:pt x="1736" y="1"/>
                    </a:ln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21"/>
              <p:cNvSpPr/>
              <p:nvPr/>
            </p:nvSpPr>
            <p:spPr>
              <a:xfrm>
                <a:off x="6633458" y="404467"/>
                <a:ext cx="1044275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41771" h="87011" extrusionOk="0">
                    <a:moveTo>
                      <a:pt x="1" y="1"/>
                    </a:moveTo>
                    <a:lnTo>
                      <a:pt x="1" y="87011"/>
                    </a:lnTo>
                    <a:lnTo>
                      <a:pt x="41771" y="87011"/>
                    </a:lnTo>
                    <a:lnTo>
                      <a:pt x="417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21"/>
              <p:cNvSpPr/>
              <p:nvPr/>
            </p:nvSpPr>
            <p:spPr>
              <a:xfrm>
                <a:off x="6633458" y="507767"/>
                <a:ext cx="1044275" cy="2071975"/>
              </a:xfrm>
              <a:custGeom>
                <a:avLst/>
                <a:gdLst/>
                <a:ahLst/>
                <a:cxnLst/>
                <a:rect l="l" t="t" r="r" b="b"/>
                <a:pathLst>
                  <a:path w="41771" h="82879" extrusionOk="0">
                    <a:moveTo>
                      <a:pt x="41771" y="0"/>
                    </a:moveTo>
                    <a:cubicBezTo>
                      <a:pt x="41406" y="959"/>
                      <a:pt x="40972" y="1918"/>
                      <a:pt x="40561" y="2831"/>
                    </a:cubicBezTo>
                    <a:cubicBezTo>
                      <a:pt x="39146" y="5912"/>
                      <a:pt x="37731" y="9016"/>
                      <a:pt x="36179" y="12029"/>
                    </a:cubicBezTo>
                    <a:cubicBezTo>
                      <a:pt x="33280" y="17576"/>
                      <a:pt x="29925" y="22917"/>
                      <a:pt x="25885" y="27687"/>
                    </a:cubicBezTo>
                    <a:cubicBezTo>
                      <a:pt x="23853" y="30084"/>
                      <a:pt x="21639" y="32298"/>
                      <a:pt x="19288" y="34352"/>
                    </a:cubicBezTo>
                    <a:cubicBezTo>
                      <a:pt x="17143" y="36201"/>
                      <a:pt x="14791" y="37799"/>
                      <a:pt x="12189" y="38940"/>
                    </a:cubicBezTo>
                    <a:cubicBezTo>
                      <a:pt x="10934" y="39488"/>
                      <a:pt x="9633" y="39945"/>
                      <a:pt x="8309" y="40287"/>
                    </a:cubicBezTo>
                    <a:cubicBezTo>
                      <a:pt x="7830" y="40424"/>
                      <a:pt x="7282" y="40401"/>
                      <a:pt x="6825" y="40538"/>
                    </a:cubicBezTo>
                    <a:cubicBezTo>
                      <a:pt x="6323" y="40698"/>
                      <a:pt x="5890" y="41383"/>
                      <a:pt x="5639" y="41793"/>
                    </a:cubicBezTo>
                    <a:cubicBezTo>
                      <a:pt x="4566" y="43597"/>
                      <a:pt x="4383" y="45811"/>
                      <a:pt x="3151" y="47523"/>
                    </a:cubicBezTo>
                    <a:cubicBezTo>
                      <a:pt x="2306" y="48687"/>
                      <a:pt x="1256" y="49942"/>
                      <a:pt x="1" y="50695"/>
                    </a:cubicBezTo>
                    <a:lnTo>
                      <a:pt x="1" y="82879"/>
                    </a:lnTo>
                    <a:lnTo>
                      <a:pt x="41771" y="82879"/>
                    </a:lnTo>
                    <a:lnTo>
                      <a:pt x="41771" y="0"/>
                    </a:lnTo>
                    <a:close/>
                  </a:path>
                </a:pathLst>
              </a:custGeom>
              <a:solidFill>
                <a:srgbClr val="000000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21"/>
              <p:cNvSpPr/>
              <p:nvPr/>
            </p:nvSpPr>
            <p:spPr>
              <a:xfrm>
                <a:off x="6677408" y="447842"/>
                <a:ext cx="956975" cy="2087975"/>
              </a:xfrm>
              <a:custGeom>
                <a:avLst/>
                <a:gdLst/>
                <a:ahLst/>
                <a:cxnLst/>
                <a:rect l="l" t="t" r="r" b="b"/>
                <a:pathLst>
                  <a:path w="38279" h="83519" extrusionOk="0">
                    <a:moveTo>
                      <a:pt x="274" y="1"/>
                    </a:moveTo>
                    <a:cubicBezTo>
                      <a:pt x="114" y="1"/>
                      <a:pt x="0" y="115"/>
                      <a:pt x="0" y="275"/>
                    </a:cubicBezTo>
                    <a:lnTo>
                      <a:pt x="0" y="83244"/>
                    </a:lnTo>
                    <a:cubicBezTo>
                      <a:pt x="0" y="83404"/>
                      <a:pt x="114" y="83518"/>
                      <a:pt x="274" y="83518"/>
                    </a:cubicBezTo>
                    <a:lnTo>
                      <a:pt x="38004" y="83518"/>
                    </a:lnTo>
                    <a:cubicBezTo>
                      <a:pt x="38141" y="83518"/>
                      <a:pt x="38278" y="83404"/>
                      <a:pt x="38278" y="83244"/>
                    </a:cubicBezTo>
                    <a:lnTo>
                      <a:pt x="38278" y="275"/>
                    </a:lnTo>
                    <a:cubicBezTo>
                      <a:pt x="38278" y="115"/>
                      <a:pt x="38141" y="1"/>
                      <a:pt x="380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21"/>
              <p:cNvSpPr/>
              <p:nvPr/>
            </p:nvSpPr>
            <p:spPr>
              <a:xfrm>
                <a:off x="6894808" y="839292"/>
                <a:ext cx="522150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4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25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5"/>
                    </a:lnTo>
                    <a:cubicBezTo>
                      <a:pt x="1" y="1530"/>
                      <a:pt x="1530" y="1"/>
                      <a:pt x="3424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21"/>
              <p:cNvSpPr/>
              <p:nvPr/>
            </p:nvSpPr>
            <p:spPr>
              <a:xfrm>
                <a:off x="6894808" y="948292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24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24"/>
                    </a:lnTo>
                    <a:cubicBezTo>
                      <a:pt x="1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21"/>
              <p:cNvSpPr/>
              <p:nvPr/>
            </p:nvSpPr>
            <p:spPr>
              <a:xfrm>
                <a:off x="6894808" y="1056717"/>
                <a:ext cx="522150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3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24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4"/>
                    </a:lnTo>
                    <a:cubicBezTo>
                      <a:pt x="1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21"/>
              <p:cNvSpPr/>
              <p:nvPr/>
            </p:nvSpPr>
            <p:spPr>
              <a:xfrm>
                <a:off x="6894808" y="2100967"/>
                <a:ext cx="522150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3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24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4"/>
                    </a:lnTo>
                    <a:cubicBezTo>
                      <a:pt x="1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21"/>
              <p:cNvSpPr/>
              <p:nvPr/>
            </p:nvSpPr>
            <p:spPr>
              <a:xfrm>
                <a:off x="6894808" y="2209967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7" y="0"/>
                      <a:pt x="20886" y="1529"/>
                      <a:pt x="20886" y="3401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01"/>
                    </a:lnTo>
                    <a:cubicBezTo>
                      <a:pt x="1" y="1529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21"/>
              <p:cNvSpPr/>
              <p:nvPr/>
            </p:nvSpPr>
            <p:spPr>
              <a:xfrm>
                <a:off x="6894808" y="2318367"/>
                <a:ext cx="522150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4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25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5"/>
                    </a:lnTo>
                    <a:cubicBezTo>
                      <a:pt x="1" y="1530"/>
                      <a:pt x="1530" y="1"/>
                      <a:pt x="3424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21"/>
              <p:cNvSpPr/>
              <p:nvPr/>
            </p:nvSpPr>
            <p:spPr>
              <a:xfrm>
                <a:off x="6677408" y="607042"/>
                <a:ext cx="956975" cy="1928775"/>
              </a:xfrm>
              <a:custGeom>
                <a:avLst/>
                <a:gdLst/>
                <a:ahLst/>
                <a:cxnLst/>
                <a:rect l="l" t="t" r="r" b="b"/>
                <a:pathLst>
                  <a:path w="38279" h="77151" extrusionOk="0">
                    <a:moveTo>
                      <a:pt x="38278" y="1"/>
                    </a:moveTo>
                    <a:cubicBezTo>
                      <a:pt x="37046" y="2717"/>
                      <a:pt x="35790" y="5411"/>
                      <a:pt x="34421" y="8058"/>
                    </a:cubicBezTo>
                    <a:cubicBezTo>
                      <a:pt x="31522" y="13605"/>
                      <a:pt x="28167" y="18946"/>
                      <a:pt x="24127" y="23716"/>
                    </a:cubicBezTo>
                    <a:cubicBezTo>
                      <a:pt x="22095" y="26113"/>
                      <a:pt x="19881" y="28327"/>
                      <a:pt x="17530" y="30381"/>
                    </a:cubicBezTo>
                    <a:cubicBezTo>
                      <a:pt x="15385" y="32230"/>
                      <a:pt x="13033" y="33828"/>
                      <a:pt x="10431" y="34969"/>
                    </a:cubicBezTo>
                    <a:cubicBezTo>
                      <a:pt x="9176" y="35517"/>
                      <a:pt x="7875" y="35974"/>
                      <a:pt x="6551" y="36316"/>
                    </a:cubicBezTo>
                    <a:cubicBezTo>
                      <a:pt x="6072" y="36453"/>
                      <a:pt x="5524" y="36430"/>
                      <a:pt x="5067" y="36567"/>
                    </a:cubicBezTo>
                    <a:cubicBezTo>
                      <a:pt x="4565" y="36727"/>
                      <a:pt x="4132" y="37412"/>
                      <a:pt x="3881" y="37822"/>
                    </a:cubicBezTo>
                    <a:cubicBezTo>
                      <a:pt x="2808" y="39626"/>
                      <a:pt x="2625" y="41840"/>
                      <a:pt x="1393" y="43552"/>
                    </a:cubicBezTo>
                    <a:cubicBezTo>
                      <a:pt x="982" y="44122"/>
                      <a:pt x="502" y="44716"/>
                      <a:pt x="0" y="45286"/>
                    </a:cubicBezTo>
                    <a:lnTo>
                      <a:pt x="0" y="76876"/>
                    </a:lnTo>
                    <a:cubicBezTo>
                      <a:pt x="0" y="77036"/>
                      <a:pt x="114" y="77150"/>
                      <a:pt x="274" y="77150"/>
                    </a:cubicBezTo>
                    <a:lnTo>
                      <a:pt x="38004" y="77150"/>
                    </a:lnTo>
                    <a:cubicBezTo>
                      <a:pt x="38141" y="77150"/>
                      <a:pt x="38278" y="77036"/>
                      <a:pt x="38278" y="76876"/>
                    </a:cubicBezTo>
                    <a:lnTo>
                      <a:pt x="38278" y="1"/>
                    </a:lnTo>
                    <a:close/>
                  </a:path>
                </a:pathLst>
              </a:custGeom>
              <a:solidFill>
                <a:srgbClr val="BAC8C8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21"/>
              <p:cNvSpPr/>
              <p:nvPr/>
            </p:nvSpPr>
            <p:spPr>
              <a:xfrm>
                <a:off x="6981558" y="556842"/>
                <a:ext cx="3481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3470" extrusionOk="0">
                    <a:moveTo>
                      <a:pt x="297" y="0"/>
                    </a:moveTo>
                    <a:cubicBezTo>
                      <a:pt x="137" y="0"/>
                      <a:pt x="0" y="114"/>
                      <a:pt x="0" y="274"/>
                    </a:cubicBezTo>
                    <a:lnTo>
                      <a:pt x="0" y="3196"/>
                    </a:lnTo>
                    <a:cubicBezTo>
                      <a:pt x="0" y="3356"/>
                      <a:pt x="137" y="3470"/>
                      <a:pt x="297" y="3470"/>
                    </a:cubicBezTo>
                    <a:lnTo>
                      <a:pt x="13650" y="3470"/>
                    </a:lnTo>
                    <a:cubicBezTo>
                      <a:pt x="13809" y="3470"/>
                      <a:pt x="13924" y="3356"/>
                      <a:pt x="13924" y="3196"/>
                    </a:cubicBezTo>
                    <a:lnTo>
                      <a:pt x="13924" y="274"/>
                    </a:lnTo>
                    <a:cubicBezTo>
                      <a:pt x="13924" y="114"/>
                      <a:pt x="13809" y="0"/>
                      <a:pt x="13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21"/>
              <p:cNvSpPr/>
              <p:nvPr/>
            </p:nvSpPr>
            <p:spPr>
              <a:xfrm>
                <a:off x="6764133" y="1492092"/>
                <a:ext cx="873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3057" extrusionOk="0">
                    <a:moveTo>
                      <a:pt x="343" y="1"/>
                    </a:moveTo>
                    <a:cubicBezTo>
                      <a:pt x="160" y="1"/>
                      <a:pt x="1" y="138"/>
                      <a:pt x="1" y="343"/>
                    </a:cubicBezTo>
                    <a:lnTo>
                      <a:pt x="206" y="12715"/>
                    </a:lnTo>
                    <a:cubicBezTo>
                      <a:pt x="206" y="12897"/>
                      <a:pt x="366" y="13057"/>
                      <a:pt x="549" y="13057"/>
                    </a:cubicBezTo>
                    <a:lnTo>
                      <a:pt x="2945" y="13057"/>
                    </a:lnTo>
                    <a:cubicBezTo>
                      <a:pt x="3128" y="13057"/>
                      <a:pt x="3288" y="12897"/>
                      <a:pt x="3288" y="12715"/>
                    </a:cubicBezTo>
                    <a:lnTo>
                      <a:pt x="3470" y="343"/>
                    </a:lnTo>
                    <a:cubicBezTo>
                      <a:pt x="3493" y="138"/>
                      <a:pt x="3333" y="1"/>
                      <a:pt x="3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21"/>
              <p:cNvSpPr/>
              <p:nvPr/>
            </p:nvSpPr>
            <p:spPr>
              <a:xfrm>
                <a:off x="6780683" y="1508092"/>
                <a:ext cx="5425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92" extrusionOk="0">
                    <a:moveTo>
                      <a:pt x="1073" y="0"/>
                    </a:moveTo>
                    <a:cubicBezTo>
                      <a:pt x="480" y="0"/>
                      <a:pt x="1" y="502"/>
                      <a:pt x="1" y="1096"/>
                    </a:cubicBezTo>
                    <a:cubicBezTo>
                      <a:pt x="1" y="1689"/>
                      <a:pt x="480" y="2191"/>
                      <a:pt x="1073" y="2191"/>
                    </a:cubicBezTo>
                    <a:cubicBezTo>
                      <a:pt x="1690" y="2191"/>
                      <a:pt x="2169" y="1689"/>
                      <a:pt x="2169" y="1096"/>
                    </a:cubicBezTo>
                    <a:cubicBezTo>
                      <a:pt x="2169" y="502"/>
                      <a:pt x="1690" y="0"/>
                      <a:pt x="10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21"/>
              <p:cNvSpPr/>
              <p:nvPr/>
            </p:nvSpPr>
            <p:spPr>
              <a:xfrm>
                <a:off x="6803508" y="1516067"/>
                <a:ext cx="860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344" h="1553" extrusionOk="0">
                    <a:moveTo>
                      <a:pt x="138" y="1"/>
                    </a:moveTo>
                    <a:cubicBezTo>
                      <a:pt x="46" y="1"/>
                      <a:pt x="1" y="46"/>
                      <a:pt x="1" y="138"/>
                    </a:cubicBezTo>
                    <a:lnTo>
                      <a:pt x="1" y="1416"/>
                    </a:lnTo>
                    <a:cubicBezTo>
                      <a:pt x="1" y="1484"/>
                      <a:pt x="46" y="1553"/>
                      <a:pt x="138" y="1553"/>
                    </a:cubicBezTo>
                    <a:lnTo>
                      <a:pt x="206" y="1553"/>
                    </a:lnTo>
                    <a:cubicBezTo>
                      <a:pt x="275" y="1553"/>
                      <a:pt x="343" y="1484"/>
                      <a:pt x="343" y="1416"/>
                    </a:cubicBezTo>
                    <a:lnTo>
                      <a:pt x="343" y="138"/>
                    </a:lnTo>
                    <a:cubicBezTo>
                      <a:pt x="343" y="46"/>
                      <a:pt x="275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21"/>
              <p:cNvSpPr/>
              <p:nvPr/>
            </p:nvSpPr>
            <p:spPr>
              <a:xfrm>
                <a:off x="7604679" y="578517"/>
                <a:ext cx="4340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8698" extrusionOk="0">
                    <a:moveTo>
                      <a:pt x="389" y="1"/>
                    </a:moveTo>
                    <a:cubicBezTo>
                      <a:pt x="184" y="1"/>
                      <a:pt x="1" y="160"/>
                      <a:pt x="1" y="389"/>
                    </a:cubicBezTo>
                    <a:lnTo>
                      <a:pt x="1" y="8309"/>
                    </a:lnTo>
                    <a:cubicBezTo>
                      <a:pt x="1" y="8514"/>
                      <a:pt x="184" y="8697"/>
                      <a:pt x="389" y="8697"/>
                    </a:cubicBezTo>
                    <a:lnTo>
                      <a:pt x="1348" y="8697"/>
                    </a:lnTo>
                    <a:cubicBezTo>
                      <a:pt x="1553" y="8697"/>
                      <a:pt x="1736" y="8514"/>
                      <a:pt x="1736" y="8309"/>
                    </a:cubicBezTo>
                    <a:lnTo>
                      <a:pt x="1736" y="389"/>
                    </a:lnTo>
                    <a:cubicBezTo>
                      <a:pt x="1736" y="160"/>
                      <a:pt x="1553" y="1"/>
                      <a:pt x="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21"/>
              <p:cNvSpPr/>
              <p:nvPr/>
            </p:nvSpPr>
            <p:spPr>
              <a:xfrm>
                <a:off x="7604679" y="2188267"/>
                <a:ext cx="4340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8698" extrusionOk="0">
                    <a:moveTo>
                      <a:pt x="389" y="1"/>
                    </a:moveTo>
                    <a:cubicBezTo>
                      <a:pt x="184" y="1"/>
                      <a:pt x="1" y="161"/>
                      <a:pt x="1" y="389"/>
                    </a:cubicBezTo>
                    <a:lnTo>
                      <a:pt x="1" y="8286"/>
                    </a:lnTo>
                    <a:cubicBezTo>
                      <a:pt x="1" y="8515"/>
                      <a:pt x="184" y="8697"/>
                      <a:pt x="389" y="8697"/>
                    </a:cubicBezTo>
                    <a:lnTo>
                      <a:pt x="1348" y="8697"/>
                    </a:lnTo>
                    <a:cubicBezTo>
                      <a:pt x="1553" y="8697"/>
                      <a:pt x="1736" y="8515"/>
                      <a:pt x="1736" y="8286"/>
                    </a:cubicBezTo>
                    <a:lnTo>
                      <a:pt x="1736" y="389"/>
                    </a:lnTo>
                    <a:cubicBezTo>
                      <a:pt x="1736" y="161"/>
                      <a:pt x="1553" y="1"/>
                      <a:pt x="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21"/>
              <p:cNvSpPr/>
              <p:nvPr/>
            </p:nvSpPr>
            <p:spPr>
              <a:xfrm>
                <a:off x="7605254" y="2208817"/>
                <a:ext cx="434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690" extrusionOk="0">
                    <a:moveTo>
                      <a:pt x="868" y="0"/>
                    </a:moveTo>
                    <a:cubicBezTo>
                      <a:pt x="434" y="0"/>
                      <a:pt x="1" y="388"/>
                      <a:pt x="24" y="845"/>
                    </a:cubicBezTo>
                    <a:cubicBezTo>
                      <a:pt x="46" y="1301"/>
                      <a:pt x="389" y="1690"/>
                      <a:pt x="868" y="1690"/>
                    </a:cubicBezTo>
                    <a:cubicBezTo>
                      <a:pt x="1302" y="1690"/>
                      <a:pt x="1735" y="1301"/>
                      <a:pt x="1713" y="845"/>
                    </a:cubicBezTo>
                    <a:cubicBezTo>
                      <a:pt x="1690" y="388"/>
                      <a:pt x="1347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21"/>
              <p:cNvSpPr/>
              <p:nvPr/>
            </p:nvSpPr>
            <p:spPr>
              <a:xfrm>
                <a:off x="7602979" y="599642"/>
                <a:ext cx="4795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872" extrusionOk="0">
                    <a:moveTo>
                      <a:pt x="959" y="0"/>
                    </a:moveTo>
                    <a:cubicBezTo>
                      <a:pt x="480" y="0"/>
                      <a:pt x="0" y="434"/>
                      <a:pt x="23" y="936"/>
                    </a:cubicBezTo>
                    <a:cubicBezTo>
                      <a:pt x="46" y="1438"/>
                      <a:pt x="434" y="1872"/>
                      <a:pt x="959" y="1872"/>
                    </a:cubicBezTo>
                    <a:cubicBezTo>
                      <a:pt x="1438" y="1872"/>
                      <a:pt x="1918" y="1438"/>
                      <a:pt x="1895" y="936"/>
                    </a:cubicBezTo>
                    <a:cubicBezTo>
                      <a:pt x="1872" y="434"/>
                      <a:pt x="1484" y="0"/>
                      <a:pt x="9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21"/>
              <p:cNvSpPr/>
              <p:nvPr/>
            </p:nvSpPr>
            <p:spPr>
              <a:xfrm>
                <a:off x="6633458" y="2571738"/>
                <a:ext cx="1044275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41771" h="87011" extrusionOk="0">
                    <a:moveTo>
                      <a:pt x="1" y="1"/>
                    </a:moveTo>
                    <a:lnTo>
                      <a:pt x="1" y="87011"/>
                    </a:lnTo>
                    <a:lnTo>
                      <a:pt x="41771" y="87011"/>
                    </a:lnTo>
                    <a:lnTo>
                      <a:pt x="417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21"/>
              <p:cNvSpPr/>
              <p:nvPr/>
            </p:nvSpPr>
            <p:spPr>
              <a:xfrm>
                <a:off x="7669754" y="2571738"/>
                <a:ext cx="1044275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41771" h="87011" extrusionOk="0">
                    <a:moveTo>
                      <a:pt x="0" y="1"/>
                    </a:moveTo>
                    <a:lnTo>
                      <a:pt x="0" y="87011"/>
                    </a:lnTo>
                    <a:lnTo>
                      <a:pt x="41770" y="87011"/>
                    </a:lnTo>
                    <a:lnTo>
                      <a:pt x="417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21"/>
              <p:cNvSpPr/>
              <p:nvPr/>
            </p:nvSpPr>
            <p:spPr>
              <a:xfrm>
                <a:off x="6701933" y="496267"/>
                <a:ext cx="702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12527" extrusionOk="0">
                    <a:moveTo>
                      <a:pt x="1546" y="1"/>
                    </a:moveTo>
                    <a:cubicBezTo>
                      <a:pt x="915" y="1"/>
                      <a:pt x="275" y="395"/>
                      <a:pt x="275" y="1191"/>
                    </a:cubicBezTo>
                    <a:cubicBezTo>
                      <a:pt x="252" y="3245"/>
                      <a:pt x="252" y="5276"/>
                      <a:pt x="229" y="7331"/>
                    </a:cubicBezTo>
                    <a:cubicBezTo>
                      <a:pt x="229" y="8997"/>
                      <a:pt x="1" y="10732"/>
                      <a:pt x="731" y="12261"/>
                    </a:cubicBezTo>
                    <a:cubicBezTo>
                      <a:pt x="810" y="12441"/>
                      <a:pt x="988" y="12526"/>
                      <a:pt x="1167" y="12526"/>
                    </a:cubicBezTo>
                    <a:cubicBezTo>
                      <a:pt x="1353" y="12526"/>
                      <a:pt x="1540" y="12435"/>
                      <a:pt x="1621" y="12261"/>
                    </a:cubicBezTo>
                    <a:cubicBezTo>
                      <a:pt x="2443" y="10777"/>
                      <a:pt x="2329" y="8997"/>
                      <a:pt x="2420" y="7331"/>
                    </a:cubicBezTo>
                    <a:cubicBezTo>
                      <a:pt x="2534" y="5276"/>
                      <a:pt x="2648" y="3245"/>
                      <a:pt x="2763" y="1191"/>
                    </a:cubicBezTo>
                    <a:cubicBezTo>
                      <a:pt x="2808" y="400"/>
                      <a:pt x="2182" y="1"/>
                      <a:pt x="1546" y="1"/>
                    </a:cubicBez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21"/>
              <p:cNvSpPr/>
              <p:nvPr/>
            </p:nvSpPr>
            <p:spPr>
              <a:xfrm>
                <a:off x="6677400" y="2615125"/>
                <a:ext cx="964439" cy="2087975"/>
              </a:xfrm>
              <a:custGeom>
                <a:avLst/>
                <a:gdLst/>
                <a:ahLst/>
                <a:cxnLst/>
                <a:rect l="l" t="t" r="r" b="b"/>
                <a:pathLst>
                  <a:path w="38279" h="83519" extrusionOk="0">
                    <a:moveTo>
                      <a:pt x="274" y="1"/>
                    </a:moveTo>
                    <a:cubicBezTo>
                      <a:pt x="114" y="1"/>
                      <a:pt x="0" y="115"/>
                      <a:pt x="0" y="274"/>
                    </a:cubicBezTo>
                    <a:lnTo>
                      <a:pt x="0" y="83244"/>
                    </a:lnTo>
                    <a:cubicBezTo>
                      <a:pt x="0" y="83404"/>
                      <a:pt x="114" y="83518"/>
                      <a:pt x="274" y="83518"/>
                    </a:cubicBezTo>
                    <a:lnTo>
                      <a:pt x="38004" y="83518"/>
                    </a:lnTo>
                    <a:cubicBezTo>
                      <a:pt x="38141" y="83518"/>
                      <a:pt x="38278" y="83404"/>
                      <a:pt x="38278" y="83244"/>
                    </a:cubicBezTo>
                    <a:lnTo>
                      <a:pt x="38278" y="274"/>
                    </a:lnTo>
                    <a:cubicBezTo>
                      <a:pt x="38278" y="115"/>
                      <a:pt x="38141" y="1"/>
                      <a:pt x="38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21"/>
              <p:cNvSpPr/>
              <p:nvPr/>
            </p:nvSpPr>
            <p:spPr>
              <a:xfrm>
                <a:off x="7669754" y="404467"/>
                <a:ext cx="1044275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41771" h="87011" extrusionOk="0">
                    <a:moveTo>
                      <a:pt x="0" y="1"/>
                    </a:moveTo>
                    <a:lnTo>
                      <a:pt x="0" y="87011"/>
                    </a:lnTo>
                    <a:lnTo>
                      <a:pt x="41770" y="87011"/>
                    </a:lnTo>
                    <a:lnTo>
                      <a:pt x="417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21"/>
              <p:cNvSpPr/>
              <p:nvPr/>
            </p:nvSpPr>
            <p:spPr>
              <a:xfrm>
                <a:off x="7669754" y="507767"/>
                <a:ext cx="1044275" cy="2071975"/>
              </a:xfrm>
              <a:custGeom>
                <a:avLst/>
                <a:gdLst/>
                <a:ahLst/>
                <a:cxnLst/>
                <a:rect l="l" t="t" r="r" b="b"/>
                <a:pathLst>
                  <a:path w="41771" h="82879" extrusionOk="0">
                    <a:moveTo>
                      <a:pt x="41770" y="0"/>
                    </a:moveTo>
                    <a:cubicBezTo>
                      <a:pt x="41382" y="959"/>
                      <a:pt x="40971" y="1918"/>
                      <a:pt x="40561" y="2831"/>
                    </a:cubicBezTo>
                    <a:cubicBezTo>
                      <a:pt x="39145" y="5912"/>
                      <a:pt x="37730" y="9016"/>
                      <a:pt x="36155" y="12029"/>
                    </a:cubicBezTo>
                    <a:cubicBezTo>
                      <a:pt x="33279" y="17576"/>
                      <a:pt x="29924" y="22917"/>
                      <a:pt x="25861" y="27687"/>
                    </a:cubicBezTo>
                    <a:cubicBezTo>
                      <a:pt x="23852" y="30084"/>
                      <a:pt x="21638" y="32298"/>
                      <a:pt x="19265" y="34352"/>
                    </a:cubicBezTo>
                    <a:cubicBezTo>
                      <a:pt x="17142" y="36201"/>
                      <a:pt x="14768" y="37799"/>
                      <a:pt x="12189" y="38940"/>
                    </a:cubicBezTo>
                    <a:cubicBezTo>
                      <a:pt x="10933" y="39488"/>
                      <a:pt x="9632" y="39945"/>
                      <a:pt x="8308" y="40287"/>
                    </a:cubicBezTo>
                    <a:cubicBezTo>
                      <a:pt x="7829" y="40424"/>
                      <a:pt x="7281" y="40401"/>
                      <a:pt x="6825" y="40538"/>
                    </a:cubicBezTo>
                    <a:cubicBezTo>
                      <a:pt x="6323" y="40698"/>
                      <a:pt x="5889" y="41383"/>
                      <a:pt x="5638" y="41793"/>
                    </a:cubicBezTo>
                    <a:cubicBezTo>
                      <a:pt x="4542" y="43597"/>
                      <a:pt x="4360" y="45811"/>
                      <a:pt x="3127" y="47523"/>
                    </a:cubicBezTo>
                    <a:cubicBezTo>
                      <a:pt x="2305" y="48687"/>
                      <a:pt x="1255" y="49942"/>
                      <a:pt x="0" y="50695"/>
                    </a:cubicBezTo>
                    <a:lnTo>
                      <a:pt x="0" y="82879"/>
                    </a:lnTo>
                    <a:lnTo>
                      <a:pt x="41770" y="82879"/>
                    </a:lnTo>
                    <a:lnTo>
                      <a:pt x="417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21"/>
              <p:cNvSpPr/>
              <p:nvPr/>
            </p:nvSpPr>
            <p:spPr>
              <a:xfrm>
                <a:off x="7713104" y="447842"/>
                <a:ext cx="957550" cy="2087975"/>
              </a:xfrm>
              <a:custGeom>
                <a:avLst/>
                <a:gdLst/>
                <a:ahLst/>
                <a:cxnLst/>
                <a:rect l="l" t="t" r="r" b="b"/>
                <a:pathLst>
                  <a:path w="38302" h="83519" extrusionOk="0">
                    <a:moveTo>
                      <a:pt x="297" y="1"/>
                    </a:moveTo>
                    <a:cubicBezTo>
                      <a:pt x="138" y="1"/>
                      <a:pt x="1" y="115"/>
                      <a:pt x="1" y="275"/>
                    </a:cubicBezTo>
                    <a:lnTo>
                      <a:pt x="1" y="83244"/>
                    </a:lnTo>
                    <a:cubicBezTo>
                      <a:pt x="1" y="83404"/>
                      <a:pt x="138" y="83518"/>
                      <a:pt x="297" y="83518"/>
                    </a:cubicBezTo>
                    <a:lnTo>
                      <a:pt x="38005" y="83518"/>
                    </a:lnTo>
                    <a:cubicBezTo>
                      <a:pt x="38165" y="83518"/>
                      <a:pt x="38302" y="83404"/>
                      <a:pt x="38302" y="83244"/>
                    </a:cubicBezTo>
                    <a:lnTo>
                      <a:pt x="38302" y="275"/>
                    </a:lnTo>
                    <a:cubicBezTo>
                      <a:pt x="38302" y="115"/>
                      <a:pt x="38165" y="1"/>
                      <a:pt x="38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21"/>
              <p:cNvSpPr/>
              <p:nvPr/>
            </p:nvSpPr>
            <p:spPr>
              <a:xfrm>
                <a:off x="7931104" y="839292"/>
                <a:ext cx="5215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4" fill="none" extrusionOk="0">
                    <a:moveTo>
                      <a:pt x="17461" y="1"/>
                    </a:moveTo>
                    <a:cubicBezTo>
                      <a:pt x="19333" y="1"/>
                      <a:pt x="20862" y="1530"/>
                      <a:pt x="20862" y="3425"/>
                    </a:cubicBezTo>
                    <a:lnTo>
                      <a:pt x="20862" y="3493"/>
                    </a:lnTo>
                    <a:lnTo>
                      <a:pt x="0" y="3493"/>
                    </a:lnTo>
                    <a:lnTo>
                      <a:pt x="0" y="3425"/>
                    </a:lnTo>
                    <a:cubicBezTo>
                      <a:pt x="0" y="1530"/>
                      <a:pt x="1529" y="1"/>
                      <a:pt x="3401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21"/>
              <p:cNvSpPr/>
              <p:nvPr/>
            </p:nvSpPr>
            <p:spPr>
              <a:xfrm>
                <a:off x="7931104" y="948292"/>
                <a:ext cx="521575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70" fill="none" extrusionOk="0">
                    <a:moveTo>
                      <a:pt x="17461" y="0"/>
                    </a:moveTo>
                    <a:cubicBezTo>
                      <a:pt x="19333" y="0"/>
                      <a:pt x="20862" y="1530"/>
                      <a:pt x="20862" y="3424"/>
                    </a:cubicBezTo>
                    <a:lnTo>
                      <a:pt x="20862" y="3470"/>
                    </a:lnTo>
                    <a:lnTo>
                      <a:pt x="0" y="3470"/>
                    </a:lnTo>
                    <a:lnTo>
                      <a:pt x="0" y="3424"/>
                    </a:lnTo>
                    <a:cubicBezTo>
                      <a:pt x="0" y="1530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21"/>
              <p:cNvSpPr/>
              <p:nvPr/>
            </p:nvSpPr>
            <p:spPr>
              <a:xfrm>
                <a:off x="7931104" y="1056717"/>
                <a:ext cx="52157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3" fill="none" extrusionOk="0">
                    <a:moveTo>
                      <a:pt x="17461" y="0"/>
                    </a:moveTo>
                    <a:cubicBezTo>
                      <a:pt x="19333" y="0"/>
                      <a:pt x="20862" y="1530"/>
                      <a:pt x="20862" y="3424"/>
                    </a:cubicBezTo>
                    <a:lnTo>
                      <a:pt x="20862" y="3493"/>
                    </a:lnTo>
                    <a:lnTo>
                      <a:pt x="0" y="3493"/>
                    </a:lnTo>
                    <a:lnTo>
                      <a:pt x="0" y="3424"/>
                    </a:lnTo>
                    <a:cubicBezTo>
                      <a:pt x="0" y="1530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21"/>
              <p:cNvSpPr/>
              <p:nvPr/>
            </p:nvSpPr>
            <p:spPr>
              <a:xfrm>
                <a:off x="7931104" y="2100967"/>
                <a:ext cx="52157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3" fill="none" extrusionOk="0">
                    <a:moveTo>
                      <a:pt x="17461" y="0"/>
                    </a:moveTo>
                    <a:cubicBezTo>
                      <a:pt x="19333" y="0"/>
                      <a:pt x="20862" y="1530"/>
                      <a:pt x="20862" y="3424"/>
                    </a:cubicBezTo>
                    <a:lnTo>
                      <a:pt x="20862" y="3493"/>
                    </a:lnTo>
                    <a:lnTo>
                      <a:pt x="0" y="3493"/>
                    </a:lnTo>
                    <a:lnTo>
                      <a:pt x="0" y="3424"/>
                    </a:lnTo>
                    <a:cubicBezTo>
                      <a:pt x="0" y="1530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21"/>
              <p:cNvSpPr/>
              <p:nvPr/>
            </p:nvSpPr>
            <p:spPr>
              <a:xfrm>
                <a:off x="7931104" y="2209967"/>
                <a:ext cx="521575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70" fill="none" extrusionOk="0">
                    <a:moveTo>
                      <a:pt x="17461" y="0"/>
                    </a:moveTo>
                    <a:cubicBezTo>
                      <a:pt x="19333" y="0"/>
                      <a:pt x="20862" y="1529"/>
                      <a:pt x="20862" y="3401"/>
                    </a:cubicBezTo>
                    <a:lnTo>
                      <a:pt x="20862" y="3470"/>
                    </a:lnTo>
                    <a:lnTo>
                      <a:pt x="0" y="3470"/>
                    </a:lnTo>
                    <a:lnTo>
                      <a:pt x="0" y="3401"/>
                    </a:lnTo>
                    <a:cubicBezTo>
                      <a:pt x="0" y="1529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21"/>
              <p:cNvSpPr/>
              <p:nvPr/>
            </p:nvSpPr>
            <p:spPr>
              <a:xfrm>
                <a:off x="7931104" y="2318367"/>
                <a:ext cx="5215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4" fill="none" extrusionOk="0">
                    <a:moveTo>
                      <a:pt x="17461" y="1"/>
                    </a:moveTo>
                    <a:cubicBezTo>
                      <a:pt x="19333" y="1"/>
                      <a:pt x="20862" y="1530"/>
                      <a:pt x="20862" y="3425"/>
                    </a:cubicBezTo>
                    <a:lnTo>
                      <a:pt x="20862" y="3493"/>
                    </a:lnTo>
                    <a:lnTo>
                      <a:pt x="0" y="3493"/>
                    </a:lnTo>
                    <a:lnTo>
                      <a:pt x="0" y="3425"/>
                    </a:lnTo>
                    <a:cubicBezTo>
                      <a:pt x="0" y="1530"/>
                      <a:pt x="1529" y="1"/>
                      <a:pt x="3401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21"/>
              <p:cNvSpPr/>
              <p:nvPr/>
            </p:nvSpPr>
            <p:spPr>
              <a:xfrm>
                <a:off x="7713104" y="607042"/>
                <a:ext cx="957550" cy="1928775"/>
              </a:xfrm>
              <a:custGeom>
                <a:avLst/>
                <a:gdLst/>
                <a:ahLst/>
                <a:cxnLst/>
                <a:rect l="l" t="t" r="r" b="b"/>
                <a:pathLst>
                  <a:path w="38302" h="77151" extrusionOk="0">
                    <a:moveTo>
                      <a:pt x="38302" y="1"/>
                    </a:moveTo>
                    <a:cubicBezTo>
                      <a:pt x="37046" y="2717"/>
                      <a:pt x="35814" y="5411"/>
                      <a:pt x="34421" y="8058"/>
                    </a:cubicBezTo>
                    <a:cubicBezTo>
                      <a:pt x="31545" y="13605"/>
                      <a:pt x="28190" y="18946"/>
                      <a:pt x="24127" y="23716"/>
                    </a:cubicBezTo>
                    <a:cubicBezTo>
                      <a:pt x="22118" y="26113"/>
                      <a:pt x="19904" y="28327"/>
                      <a:pt x="17531" y="30381"/>
                    </a:cubicBezTo>
                    <a:cubicBezTo>
                      <a:pt x="15408" y="32230"/>
                      <a:pt x="13034" y="33828"/>
                      <a:pt x="10455" y="34969"/>
                    </a:cubicBezTo>
                    <a:cubicBezTo>
                      <a:pt x="9199" y="35517"/>
                      <a:pt x="7898" y="35974"/>
                      <a:pt x="6574" y="36316"/>
                    </a:cubicBezTo>
                    <a:cubicBezTo>
                      <a:pt x="6095" y="36453"/>
                      <a:pt x="5547" y="36430"/>
                      <a:pt x="5091" y="36567"/>
                    </a:cubicBezTo>
                    <a:cubicBezTo>
                      <a:pt x="4589" y="36727"/>
                      <a:pt x="4155" y="37412"/>
                      <a:pt x="3904" y="37822"/>
                    </a:cubicBezTo>
                    <a:cubicBezTo>
                      <a:pt x="2808" y="39626"/>
                      <a:pt x="2626" y="41840"/>
                      <a:pt x="1393" y="43552"/>
                    </a:cubicBezTo>
                    <a:cubicBezTo>
                      <a:pt x="982" y="44122"/>
                      <a:pt x="526" y="44716"/>
                      <a:pt x="1" y="45286"/>
                    </a:cubicBezTo>
                    <a:lnTo>
                      <a:pt x="1" y="76876"/>
                    </a:lnTo>
                    <a:cubicBezTo>
                      <a:pt x="1" y="77036"/>
                      <a:pt x="138" y="77150"/>
                      <a:pt x="297" y="77150"/>
                    </a:cubicBezTo>
                    <a:lnTo>
                      <a:pt x="38005" y="77150"/>
                    </a:lnTo>
                    <a:cubicBezTo>
                      <a:pt x="38165" y="77150"/>
                      <a:pt x="38302" y="77036"/>
                      <a:pt x="38302" y="76876"/>
                    </a:cubicBezTo>
                    <a:lnTo>
                      <a:pt x="38302" y="1"/>
                    </a:lnTo>
                    <a:close/>
                  </a:path>
                </a:pathLst>
              </a:custGeom>
              <a:solidFill>
                <a:srgbClr val="BAC8C8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21"/>
              <p:cNvSpPr/>
              <p:nvPr/>
            </p:nvSpPr>
            <p:spPr>
              <a:xfrm>
                <a:off x="8017829" y="556842"/>
                <a:ext cx="3481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3470" extrusionOk="0">
                    <a:moveTo>
                      <a:pt x="274" y="0"/>
                    </a:moveTo>
                    <a:cubicBezTo>
                      <a:pt x="137" y="0"/>
                      <a:pt x="0" y="114"/>
                      <a:pt x="0" y="274"/>
                    </a:cubicBezTo>
                    <a:lnTo>
                      <a:pt x="0" y="3196"/>
                    </a:lnTo>
                    <a:cubicBezTo>
                      <a:pt x="0" y="3356"/>
                      <a:pt x="137" y="3470"/>
                      <a:pt x="274" y="3470"/>
                    </a:cubicBezTo>
                    <a:lnTo>
                      <a:pt x="13650" y="3470"/>
                    </a:lnTo>
                    <a:cubicBezTo>
                      <a:pt x="13787" y="3470"/>
                      <a:pt x="13924" y="3356"/>
                      <a:pt x="13924" y="3196"/>
                    </a:cubicBezTo>
                    <a:lnTo>
                      <a:pt x="13924" y="274"/>
                    </a:lnTo>
                    <a:cubicBezTo>
                      <a:pt x="13924" y="114"/>
                      <a:pt x="13787" y="0"/>
                      <a:pt x="13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21"/>
              <p:cNvSpPr/>
              <p:nvPr/>
            </p:nvSpPr>
            <p:spPr>
              <a:xfrm>
                <a:off x="7800429" y="1492092"/>
                <a:ext cx="86750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57" extrusionOk="0">
                    <a:moveTo>
                      <a:pt x="342" y="1"/>
                    </a:moveTo>
                    <a:cubicBezTo>
                      <a:pt x="160" y="1"/>
                      <a:pt x="0" y="138"/>
                      <a:pt x="0" y="343"/>
                    </a:cubicBezTo>
                    <a:lnTo>
                      <a:pt x="205" y="12715"/>
                    </a:lnTo>
                    <a:cubicBezTo>
                      <a:pt x="205" y="12897"/>
                      <a:pt x="342" y="13057"/>
                      <a:pt x="548" y="13057"/>
                    </a:cubicBezTo>
                    <a:lnTo>
                      <a:pt x="2944" y="13057"/>
                    </a:lnTo>
                    <a:cubicBezTo>
                      <a:pt x="3127" y="13057"/>
                      <a:pt x="3264" y="12897"/>
                      <a:pt x="3264" y="12715"/>
                    </a:cubicBezTo>
                    <a:lnTo>
                      <a:pt x="3469" y="343"/>
                    </a:lnTo>
                    <a:cubicBezTo>
                      <a:pt x="3469" y="138"/>
                      <a:pt x="3333" y="1"/>
                      <a:pt x="3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21"/>
              <p:cNvSpPr/>
              <p:nvPr/>
            </p:nvSpPr>
            <p:spPr>
              <a:xfrm>
                <a:off x="7816404" y="1508092"/>
                <a:ext cx="5480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192" extrusionOk="0">
                    <a:moveTo>
                      <a:pt x="1096" y="0"/>
                    </a:moveTo>
                    <a:cubicBezTo>
                      <a:pt x="502" y="0"/>
                      <a:pt x="0" y="502"/>
                      <a:pt x="0" y="1096"/>
                    </a:cubicBezTo>
                    <a:cubicBezTo>
                      <a:pt x="0" y="1689"/>
                      <a:pt x="502" y="2191"/>
                      <a:pt x="1096" y="2191"/>
                    </a:cubicBezTo>
                    <a:cubicBezTo>
                      <a:pt x="1689" y="2191"/>
                      <a:pt x="2191" y="1689"/>
                      <a:pt x="2191" y="1096"/>
                    </a:cubicBezTo>
                    <a:cubicBezTo>
                      <a:pt x="2191" y="502"/>
                      <a:pt x="1689" y="0"/>
                      <a:pt x="1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21"/>
              <p:cNvSpPr/>
              <p:nvPr/>
            </p:nvSpPr>
            <p:spPr>
              <a:xfrm>
                <a:off x="7839229" y="1516067"/>
                <a:ext cx="91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553" extrusionOk="0">
                    <a:moveTo>
                      <a:pt x="160" y="1"/>
                    </a:moveTo>
                    <a:cubicBezTo>
                      <a:pt x="69" y="1"/>
                      <a:pt x="0" y="46"/>
                      <a:pt x="0" y="138"/>
                    </a:cubicBezTo>
                    <a:lnTo>
                      <a:pt x="0" y="1416"/>
                    </a:lnTo>
                    <a:cubicBezTo>
                      <a:pt x="0" y="1484"/>
                      <a:pt x="69" y="1553"/>
                      <a:pt x="160" y="1553"/>
                    </a:cubicBezTo>
                    <a:lnTo>
                      <a:pt x="228" y="1553"/>
                    </a:lnTo>
                    <a:cubicBezTo>
                      <a:pt x="297" y="1553"/>
                      <a:pt x="365" y="1484"/>
                      <a:pt x="365" y="1416"/>
                    </a:cubicBezTo>
                    <a:lnTo>
                      <a:pt x="365" y="138"/>
                    </a:lnTo>
                    <a:cubicBezTo>
                      <a:pt x="365" y="46"/>
                      <a:pt x="297" y="1"/>
                      <a:pt x="2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21"/>
              <p:cNvSpPr/>
              <p:nvPr/>
            </p:nvSpPr>
            <p:spPr>
              <a:xfrm>
                <a:off x="8648379" y="578517"/>
                <a:ext cx="4395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8" extrusionOk="0">
                    <a:moveTo>
                      <a:pt x="411" y="1"/>
                    </a:moveTo>
                    <a:cubicBezTo>
                      <a:pt x="183" y="1"/>
                      <a:pt x="0" y="160"/>
                      <a:pt x="0" y="389"/>
                    </a:cubicBezTo>
                    <a:lnTo>
                      <a:pt x="0" y="8309"/>
                    </a:lnTo>
                    <a:cubicBezTo>
                      <a:pt x="0" y="8514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4"/>
                      <a:pt x="1758" y="8309"/>
                    </a:cubicBezTo>
                    <a:lnTo>
                      <a:pt x="1758" y="389"/>
                    </a:lnTo>
                    <a:cubicBezTo>
                      <a:pt x="1758" y="160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21"/>
              <p:cNvSpPr/>
              <p:nvPr/>
            </p:nvSpPr>
            <p:spPr>
              <a:xfrm>
                <a:off x="8648379" y="2188267"/>
                <a:ext cx="4395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8" extrusionOk="0">
                    <a:moveTo>
                      <a:pt x="411" y="1"/>
                    </a:moveTo>
                    <a:cubicBezTo>
                      <a:pt x="183" y="1"/>
                      <a:pt x="0" y="161"/>
                      <a:pt x="0" y="389"/>
                    </a:cubicBezTo>
                    <a:lnTo>
                      <a:pt x="0" y="8286"/>
                    </a:lnTo>
                    <a:cubicBezTo>
                      <a:pt x="0" y="8515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5"/>
                      <a:pt x="1758" y="8286"/>
                    </a:cubicBezTo>
                    <a:lnTo>
                      <a:pt x="1758" y="389"/>
                    </a:lnTo>
                    <a:cubicBezTo>
                      <a:pt x="1758" y="161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21"/>
              <p:cNvSpPr/>
              <p:nvPr/>
            </p:nvSpPr>
            <p:spPr>
              <a:xfrm>
                <a:off x="8649529" y="2208817"/>
                <a:ext cx="428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690" extrusionOk="0">
                    <a:moveTo>
                      <a:pt x="867" y="0"/>
                    </a:moveTo>
                    <a:cubicBezTo>
                      <a:pt x="411" y="0"/>
                      <a:pt x="0" y="388"/>
                      <a:pt x="23" y="845"/>
                    </a:cubicBezTo>
                    <a:cubicBezTo>
                      <a:pt x="46" y="1301"/>
                      <a:pt x="388" y="1690"/>
                      <a:pt x="867" y="1690"/>
                    </a:cubicBezTo>
                    <a:cubicBezTo>
                      <a:pt x="1301" y="1690"/>
                      <a:pt x="1712" y="1301"/>
                      <a:pt x="1689" y="845"/>
                    </a:cubicBezTo>
                    <a:cubicBezTo>
                      <a:pt x="1689" y="388"/>
                      <a:pt x="1324" y="0"/>
                      <a:pt x="8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21"/>
              <p:cNvSpPr/>
              <p:nvPr/>
            </p:nvSpPr>
            <p:spPr>
              <a:xfrm>
                <a:off x="8647229" y="599642"/>
                <a:ext cx="474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872" extrusionOk="0">
                    <a:moveTo>
                      <a:pt x="959" y="0"/>
                    </a:moveTo>
                    <a:cubicBezTo>
                      <a:pt x="457" y="0"/>
                      <a:pt x="1" y="434"/>
                      <a:pt x="24" y="936"/>
                    </a:cubicBezTo>
                    <a:cubicBezTo>
                      <a:pt x="46" y="1438"/>
                      <a:pt x="434" y="1872"/>
                      <a:pt x="959" y="1872"/>
                    </a:cubicBezTo>
                    <a:cubicBezTo>
                      <a:pt x="1439" y="1872"/>
                      <a:pt x="1895" y="1438"/>
                      <a:pt x="1872" y="936"/>
                    </a:cubicBezTo>
                    <a:cubicBezTo>
                      <a:pt x="1850" y="434"/>
                      <a:pt x="1462" y="0"/>
                      <a:pt x="9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21"/>
              <p:cNvSpPr/>
              <p:nvPr/>
            </p:nvSpPr>
            <p:spPr>
              <a:xfrm>
                <a:off x="7738229" y="496267"/>
                <a:ext cx="70200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21"/>
              <p:cNvSpPr/>
              <p:nvPr/>
            </p:nvSpPr>
            <p:spPr>
              <a:xfrm>
                <a:off x="7713104" y="2615113"/>
                <a:ext cx="957550" cy="2087975"/>
              </a:xfrm>
              <a:custGeom>
                <a:avLst/>
                <a:gdLst/>
                <a:ahLst/>
                <a:cxnLst/>
                <a:rect l="l" t="t" r="r" b="b"/>
                <a:pathLst>
                  <a:path w="38302" h="83519" extrusionOk="0">
                    <a:moveTo>
                      <a:pt x="297" y="1"/>
                    </a:moveTo>
                    <a:cubicBezTo>
                      <a:pt x="138" y="1"/>
                      <a:pt x="1" y="115"/>
                      <a:pt x="1" y="274"/>
                    </a:cubicBezTo>
                    <a:lnTo>
                      <a:pt x="1" y="83244"/>
                    </a:lnTo>
                    <a:cubicBezTo>
                      <a:pt x="1" y="83404"/>
                      <a:pt x="138" y="83518"/>
                      <a:pt x="297" y="83518"/>
                    </a:cubicBezTo>
                    <a:lnTo>
                      <a:pt x="38005" y="83518"/>
                    </a:lnTo>
                    <a:cubicBezTo>
                      <a:pt x="38165" y="83518"/>
                      <a:pt x="38302" y="83404"/>
                      <a:pt x="38302" y="83244"/>
                    </a:cubicBezTo>
                    <a:lnTo>
                      <a:pt x="38302" y="274"/>
                    </a:lnTo>
                    <a:cubicBezTo>
                      <a:pt x="38302" y="115"/>
                      <a:pt x="38165" y="1"/>
                      <a:pt x="38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21"/>
              <p:cNvSpPr/>
              <p:nvPr/>
            </p:nvSpPr>
            <p:spPr>
              <a:xfrm>
                <a:off x="7931104" y="3006563"/>
                <a:ext cx="52157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3" fill="none" extrusionOk="0">
                    <a:moveTo>
                      <a:pt x="17461" y="1"/>
                    </a:moveTo>
                    <a:cubicBezTo>
                      <a:pt x="19333" y="1"/>
                      <a:pt x="20862" y="1530"/>
                      <a:pt x="20862" y="3425"/>
                    </a:cubicBezTo>
                    <a:lnTo>
                      <a:pt x="20862" y="3493"/>
                    </a:lnTo>
                    <a:lnTo>
                      <a:pt x="0" y="3493"/>
                    </a:lnTo>
                    <a:lnTo>
                      <a:pt x="0" y="3425"/>
                    </a:lnTo>
                    <a:cubicBezTo>
                      <a:pt x="0" y="1530"/>
                      <a:pt x="1529" y="1"/>
                      <a:pt x="3401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21"/>
              <p:cNvSpPr/>
              <p:nvPr/>
            </p:nvSpPr>
            <p:spPr>
              <a:xfrm>
                <a:off x="7713104" y="2774313"/>
                <a:ext cx="957550" cy="1928775"/>
              </a:xfrm>
              <a:custGeom>
                <a:avLst/>
                <a:gdLst/>
                <a:ahLst/>
                <a:cxnLst/>
                <a:rect l="l" t="t" r="r" b="b"/>
                <a:pathLst>
                  <a:path w="38302" h="77151" extrusionOk="0">
                    <a:moveTo>
                      <a:pt x="38302" y="1"/>
                    </a:moveTo>
                    <a:cubicBezTo>
                      <a:pt x="37046" y="2694"/>
                      <a:pt x="35814" y="5410"/>
                      <a:pt x="34421" y="8058"/>
                    </a:cubicBezTo>
                    <a:cubicBezTo>
                      <a:pt x="31545" y="13605"/>
                      <a:pt x="28190" y="18946"/>
                      <a:pt x="24127" y="23716"/>
                    </a:cubicBezTo>
                    <a:cubicBezTo>
                      <a:pt x="22118" y="26113"/>
                      <a:pt x="19904" y="28327"/>
                      <a:pt x="17531" y="30358"/>
                    </a:cubicBezTo>
                    <a:cubicBezTo>
                      <a:pt x="15408" y="32207"/>
                      <a:pt x="13034" y="33828"/>
                      <a:pt x="10455" y="34969"/>
                    </a:cubicBezTo>
                    <a:cubicBezTo>
                      <a:pt x="9199" y="35517"/>
                      <a:pt x="7898" y="35973"/>
                      <a:pt x="6574" y="36316"/>
                    </a:cubicBezTo>
                    <a:cubicBezTo>
                      <a:pt x="6095" y="36453"/>
                      <a:pt x="5547" y="36430"/>
                      <a:pt x="5091" y="36567"/>
                    </a:cubicBezTo>
                    <a:cubicBezTo>
                      <a:pt x="4589" y="36727"/>
                      <a:pt x="4155" y="37411"/>
                      <a:pt x="3904" y="37822"/>
                    </a:cubicBezTo>
                    <a:cubicBezTo>
                      <a:pt x="2808" y="39625"/>
                      <a:pt x="2626" y="41840"/>
                      <a:pt x="1393" y="43551"/>
                    </a:cubicBezTo>
                    <a:cubicBezTo>
                      <a:pt x="982" y="44122"/>
                      <a:pt x="526" y="44716"/>
                      <a:pt x="1" y="45263"/>
                    </a:cubicBezTo>
                    <a:lnTo>
                      <a:pt x="1" y="76876"/>
                    </a:lnTo>
                    <a:cubicBezTo>
                      <a:pt x="1" y="77036"/>
                      <a:pt x="138" y="77150"/>
                      <a:pt x="297" y="77150"/>
                    </a:cubicBezTo>
                    <a:lnTo>
                      <a:pt x="38005" y="77150"/>
                    </a:lnTo>
                    <a:cubicBezTo>
                      <a:pt x="38165" y="77150"/>
                      <a:pt x="38302" y="77036"/>
                      <a:pt x="38302" y="76876"/>
                    </a:cubicBezTo>
                    <a:lnTo>
                      <a:pt x="38302" y="1"/>
                    </a:lnTo>
                    <a:close/>
                  </a:path>
                </a:pathLst>
              </a:custGeom>
              <a:solidFill>
                <a:srgbClr val="BAC8C8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21"/>
              <p:cNvSpPr/>
              <p:nvPr/>
            </p:nvSpPr>
            <p:spPr>
              <a:xfrm>
                <a:off x="8017829" y="2724113"/>
                <a:ext cx="3481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3470" extrusionOk="0">
                    <a:moveTo>
                      <a:pt x="274" y="0"/>
                    </a:moveTo>
                    <a:cubicBezTo>
                      <a:pt x="137" y="0"/>
                      <a:pt x="0" y="114"/>
                      <a:pt x="0" y="274"/>
                    </a:cubicBezTo>
                    <a:lnTo>
                      <a:pt x="0" y="3196"/>
                    </a:lnTo>
                    <a:cubicBezTo>
                      <a:pt x="0" y="3356"/>
                      <a:pt x="137" y="3470"/>
                      <a:pt x="274" y="3470"/>
                    </a:cubicBezTo>
                    <a:lnTo>
                      <a:pt x="13650" y="3470"/>
                    </a:lnTo>
                    <a:cubicBezTo>
                      <a:pt x="13787" y="3470"/>
                      <a:pt x="13924" y="3356"/>
                      <a:pt x="13924" y="3196"/>
                    </a:cubicBezTo>
                    <a:lnTo>
                      <a:pt x="13924" y="274"/>
                    </a:lnTo>
                    <a:cubicBezTo>
                      <a:pt x="13924" y="114"/>
                      <a:pt x="13787" y="0"/>
                      <a:pt x="13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21"/>
              <p:cNvSpPr/>
              <p:nvPr/>
            </p:nvSpPr>
            <p:spPr>
              <a:xfrm>
                <a:off x="8648379" y="2745788"/>
                <a:ext cx="43950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7" extrusionOk="0">
                    <a:moveTo>
                      <a:pt x="411" y="1"/>
                    </a:moveTo>
                    <a:cubicBezTo>
                      <a:pt x="183" y="1"/>
                      <a:pt x="0" y="160"/>
                      <a:pt x="0" y="389"/>
                    </a:cubicBezTo>
                    <a:lnTo>
                      <a:pt x="0" y="8309"/>
                    </a:lnTo>
                    <a:cubicBezTo>
                      <a:pt x="0" y="8514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4"/>
                      <a:pt x="1758" y="8309"/>
                    </a:cubicBezTo>
                    <a:lnTo>
                      <a:pt x="1758" y="389"/>
                    </a:lnTo>
                    <a:cubicBezTo>
                      <a:pt x="1758" y="160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21"/>
              <p:cNvSpPr/>
              <p:nvPr/>
            </p:nvSpPr>
            <p:spPr>
              <a:xfrm>
                <a:off x="8647229" y="2766913"/>
                <a:ext cx="474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872" extrusionOk="0">
                    <a:moveTo>
                      <a:pt x="959" y="0"/>
                    </a:moveTo>
                    <a:cubicBezTo>
                      <a:pt x="457" y="0"/>
                      <a:pt x="1" y="434"/>
                      <a:pt x="24" y="936"/>
                    </a:cubicBezTo>
                    <a:cubicBezTo>
                      <a:pt x="46" y="1438"/>
                      <a:pt x="434" y="1872"/>
                      <a:pt x="959" y="1872"/>
                    </a:cubicBezTo>
                    <a:cubicBezTo>
                      <a:pt x="1439" y="1872"/>
                      <a:pt x="1895" y="1438"/>
                      <a:pt x="1872" y="936"/>
                    </a:cubicBezTo>
                    <a:cubicBezTo>
                      <a:pt x="1850" y="434"/>
                      <a:pt x="1462" y="0"/>
                      <a:pt x="9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21"/>
              <p:cNvSpPr/>
              <p:nvPr/>
            </p:nvSpPr>
            <p:spPr>
              <a:xfrm>
                <a:off x="7738229" y="2663538"/>
                <a:ext cx="7020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18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09"/>
                      <a:pt x="730" y="12261"/>
                    </a:cubicBezTo>
                    <a:cubicBezTo>
                      <a:pt x="808" y="12437"/>
                      <a:pt x="976" y="12518"/>
                      <a:pt x="1149" y="12518"/>
                    </a:cubicBezTo>
                    <a:cubicBezTo>
                      <a:pt x="1335" y="12518"/>
                      <a:pt x="1526" y="12426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21"/>
              <p:cNvSpPr/>
              <p:nvPr/>
            </p:nvSpPr>
            <p:spPr>
              <a:xfrm>
                <a:off x="6768133" y="1656442"/>
                <a:ext cx="80475" cy="16207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83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2740" y="1073"/>
                      <a:pt x="2351" y="2260"/>
                      <a:pt x="1507" y="3128"/>
                    </a:cubicBezTo>
                    <a:cubicBezTo>
                      <a:pt x="1187" y="3432"/>
                      <a:pt x="827" y="3604"/>
                      <a:pt x="487" y="3604"/>
                    </a:cubicBezTo>
                    <a:cubicBezTo>
                      <a:pt x="317" y="3604"/>
                      <a:pt x="153" y="3561"/>
                      <a:pt x="0" y="3470"/>
                    </a:cubicBezTo>
                    <a:lnTo>
                      <a:pt x="0" y="3470"/>
                    </a:lnTo>
                    <a:lnTo>
                      <a:pt x="46" y="6141"/>
                    </a:lnTo>
                    <a:cubicBezTo>
                      <a:pt x="46" y="6323"/>
                      <a:pt x="206" y="6483"/>
                      <a:pt x="389" y="6483"/>
                    </a:cubicBezTo>
                    <a:lnTo>
                      <a:pt x="2785" y="6483"/>
                    </a:lnTo>
                    <a:cubicBezTo>
                      <a:pt x="2968" y="6483"/>
                      <a:pt x="3128" y="6323"/>
                      <a:pt x="3128" y="6141"/>
                    </a:cubicBezTo>
                    <a:lnTo>
                      <a:pt x="3219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21"/>
              <p:cNvSpPr/>
              <p:nvPr/>
            </p:nvSpPr>
            <p:spPr>
              <a:xfrm>
                <a:off x="7804404" y="1656442"/>
                <a:ext cx="80500" cy="16207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483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2717" y="1073"/>
                      <a:pt x="2329" y="2260"/>
                      <a:pt x="1507" y="3128"/>
                    </a:cubicBezTo>
                    <a:cubicBezTo>
                      <a:pt x="1188" y="3432"/>
                      <a:pt x="828" y="3604"/>
                      <a:pt x="488" y="3604"/>
                    </a:cubicBezTo>
                    <a:cubicBezTo>
                      <a:pt x="318" y="3604"/>
                      <a:pt x="153" y="3561"/>
                      <a:pt x="1" y="3470"/>
                    </a:cubicBezTo>
                    <a:lnTo>
                      <a:pt x="1" y="3470"/>
                    </a:lnTo>
                    <a:lnTo>
                      <a:pt x="46" y="6141"/>
                    </a:lnTo>
                    <a:cubicBezTo>
                      <a:pt x="46" y="6323"/>
                      <a:pt x="183" y="6483"/>
                      <a:pt x="389" y="6483"/>
                    </a:cubicBezTo>
                    <a:lnTo>
                      <a:pt x="2785" y="6483"/>
                    </a:lnTo>
                    <a:cubicBezTo>
                      <a:pt x="2968" y="6483"/>
                      <a:pt x="3105" y="6323"/>
                      <a:pt x="3105" y="6141"/>
                    </a:cubicBezTo>
                    <a:lnTo>
                      <a:pt x="3219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21"/>
              <p:cNvSpPr/>
              <p:nvPr/>
            </p:nvSpPr>
            <p:spPr>
              <a:xfrm>
                <a:off x="6764708" y="1606042"/>
                <a:ext cx="59750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4270" extrusionOk="0">
                    <a:moveTo>
                      <a:pt x="1178" y="1"/>
                    </a:moveTo>
                    <a:cubicBezTo>
                      <a:pt x="707" y="1"/>
                      <a:pt x="248" y="252"/>
                      <a:pt x="137" y="807"/>
                    </a:cubicBezTo>
                    <a:cubicBezTo>
                      <a:pt x="1" y="1446"/>
                      <a:pt x="115" y="2085"/>
                      <a:pt x="183" y="2724"/>
                    </a:cubicBezTo>
                    <a:cubicBezTo>
                      <a:pt x="229" y="3272"/>
                      <a:pt x="206" y="3774"/>
                      <a:pt x="640" y="4162"/>
                    </a:cubicBezTo>
                    <a:cubicBezTo>
                      <a:pt x="711" y="4233"/>
                      <a:pt x="800" y="4269"/>
                      <a:pt x="890" y="4269"/>
                    </a:cubicBezTo>
                    <a:cubicBezTo>
                      <a:pt x="945" y="4269"/>
                      <a:pt x="999" y="4256"/>
                      <a:pt x="1050" y="4231"/>
                    </a:cubicBezTo>
                    <a:cubicBezTo>
                      <a:pt x="1553" y="3934"/>
                      <a:pt x="1644" y="3477"/>
                      <a:pt x="1827" y="2952"/>
                    </a:cubicBezTo>
                    <a:cubicBezTo>
                      <a:pt x="2055" y="2359"/>
                      <a:pt x="2329" y="1743"/>
                      <a:pt x="2352" y="1104"/>
                    </a:cubicBezTo>
                    <a:cubicBezTo>
                      <a:pt x="2390" y="403"/>
                      <a:pt x="1773" y="1"/>
                      <a:pt x="11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21"/>
              <p:cNvSpPr/>
              <p:nvPr/>
            </p:nvSpPr>
            <p:spPr>
              <a:xfrm>
                <a:off x="7800979" y="1606042"/>
                <a:ext cx="59450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4270" extrusionOk="0">
                    <a:moveTo>
                      <a:pt x="1171" y="1"/>
                    </a:moveTo>
                    <a:cubicBezTo>
                      <a:pt x="703" y="1"/>
                      <a:pt x="249" y="252"/>
                      <a:pt x="138" y="807"/>
                    </a:cubicBezTo>
                    <a:cubicBezTo>
                      <a:pt x="1" y="1446"/>
                      <a:pt x="115" y="2085"/>
                      <a:pt x="183" y="2724"/>
                    </a:cubicBezTo>
                    <a:cubicBezTo>
                      <a:pt x="229" y="3272"/>
                      <a:pt x="206" y="3774"/>
                      <a:pt x="617" y="4162"/>
                    </a:cubicBezTo>
                    <a:cubicBezTo>
                      <a:pt x="688" y="4233"/>
                      <a:pt x="787" y="4269"/>
                      <a:pt x="883" y="4269"/>
                    </a:cubicBezTo>
                    <a:cubicBezTo>
                      <a:pt x="942" y="4269"/>
                      <a:pt x="999" y="4256"/>
                      <a:pt x="1051" y="4231"/>
                    </a:cubicBezTo>
                    <a:cubicBezTo>
                      <a:pt x="1553" y="3934"/>
                      <a:pt x="1644" y="3477"/>
                      <a:pt x="1827" y="2952"/>
                    </a:cubicBezTo>
                    <a:cubicBezTo>
                      <a:pt x="2032" y="2359"/>
                      <a:pt x="2329" y="1743"/>
                      <a:pt x="2352" y="1104"/>
                    </a:cubicBezTo>
                    <a:cubicBezTo>
                      <a:pt x="2377" y="403"/>
                      <a:pt x="1763" y="1"/>
                      <a:pt x="1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21"/>
              <p:cNvSpPr/>
              <p:nvPr/>
            </p:nvSpPr>
            <p:spPr>
              <a:xfrm>
                <a:off x="7604679" y="629867"/>
                <a:ext cx="43400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6644" extrusionOk="0">
                    <a:moveTo>
                      <a:pt x="1736" y="1"/>
                    </a:moveTo>
                    <a:cubicBezTo>
                      <a:pt x="1325" y="526"/>
                      <a:pt x="914" y="1028"/>
                      <a:pt x="480" y="1553"/>
                    </a:cubicBezTo>
                    <a:cubicBezTo>
                      <a:pt x="320" y="1736"/>
                      <a:pt x="161" y="1918"/>
                      <a:pt x="1" y="2101"/>
                    </a:cubicBezTo>
                    <a:lnTo>
                      <a:pt x="1" y="6255"/>
                    </a:lnTo>
                    <a:cubicBezTo>
                      <a:pt x="1" y="6460"/>
                      <a:pt x="184" y="6643"/>
                      <a:pt x="389" y="6643"/>
                    </a:cubicBezTo>
                    <a:lnTo>
                      <a:pt x="1348" y="6643"/>
                    </a:lnTo>
                    <a:cubicBezTo>
                      <a:pt x="1553" y="6643"/>
                      <a:pt x="1736" y="6460"/>
                      <a:pt x="1736" y="6255"/>
                    </a:cubicBezTo>
                    <a:lnTo>
                      <a:pt x="1736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21"/>
              <p:cNvSpPr/>
              <p:nvPr/>
            </p:nvSpPr>
            <p:spPr>
              <a:xfrm>
                <a:off x="7604679" y="2240192"/>
                <a:ext cx="434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6621" extrusionOk="0">
                    <a:moveTo>
                      <a:pt x="1736" y="1"/>
                    </a:moveTo>
                    <a:cubicBezTo>
                      <a:pt x="1211" y="731"/>
                      <a:pt x="640" y="1439"/>
                      <a:pt x="1" y="2078"/>
                    </a:cubicBezTo>
                    <a:lnTo>
                      <a:pt x="1" y="6209"/>
                    </a:lnTo>
                    <a:cubicBezTo>
                      <a:pt x="1" y="6438"/>
                      <a:pt x="184" y="6620"/>
                      <a:pt x="389" y="6620"/>
                    </a:cubicBezTo>
                    <a:lnTo>
                      <a:pt x="1348" y="6620"/>
                    </a:lnTo>
                    <a:cubicBezTo>
                      <a:pt x="1553" y="6620"/>
                      <a:pt x="1736" y="6438"/>
                      <a:pt x="1736" y="6209"/>
                    </a:cubicBezTo>
                    <a:lnTo>
                      <a:pt x="1736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21"/>
              <p:cNvSpPr/>
              <p:nvPr/>
            </p:nvSpPr>
            <p:spPr>
              <a:xfrm>
                <a:off x="8648954" y="629867"/>
                <a:ext cx="43375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6644" extrusionOk="0">
                    <a:moveTo>
                      <a:pt x="1735" y="1"/>
                    </a:moveTo>
                    <a:cubicBezTo>
                      <a:pt x="1301" y="526"/>
                      <a:pt x="890" y="1028"/>
                      <a:pt x="480" y="1553"/>
                    </a:cubicBezTo>
                    <a:cubicBezTo>
                      <a:pt x="320" y="1736"/>
                      <a:pt x="160" y="1918"/>
                      <a:pt x="0" y="2101"/>
                    </a:cubicBezTo>
                    <a:lnTo>
                      <a:pt x="0" y="6255"/>
                    </a:lnTo>
                    <a:cubicBezTo>
                      <a:pt x="0" y="6460"/>
                      <a:pt x="160" y="6643"/>
                      <a:pt x="388" y="6643"/>
                    </a:cubicBezTo>
                    <a:lnTo>
                      <a:pt x="1347" y="6643"/>
                    </a:lnTo>
                    <a:cubicBezTo>
                      <a:pt x="1552" y="6643"/>
                      <a:pt x="1735" y="6460"/>
                      <a:pt x="1735" y="6255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21"/>
              <p:cNvSpPr/>
              <p:nvPr/>
            </p:nvSpPr>
            <p:spPr>
              <a:xfrm>
                <a:off x="8648379" y="2240192"/>
                <a:ext cx="4395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6621" extrusionOk="0">
                    <a:moveTo>
                      <a:pt x="1758" y="1"/>
                    </a:moveTo>
                    <a:cubicBezTo>
                      <a:pt x="1210" y="731"/>
                      <a:pt x="640" y="1439"/>
                      <a:pt x="0" y="2078"/>
                    </a:cubicBezTo>
                    <a:lnTo>
                      <a:pt x="0" y="6209"/>
                    </a:lnTo>
                    <a:cubicBezTo>
                      <a:pt x="0" y="6438"/>
                      <a:pt x="183" y="6620"/>
                      <a:pt x="411" y="6620"/>
                    </a:cubicBezTo>
                    <a:lnTo>
                      <a:pt x="1347" y="6620"/>
                    </a:lnTo>
                    <a:cubicBezTo>
                      <a:pt x="1575" y="6620"/>
                      <a:pt x="1758" y="6438"/>
                      <a:pt x="1758" y="6209"/>
                    </a:cubicBezTo>
                    <a:lnTo>
                      <a:pt x="1758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21"/>
              <p:cNvSpPr/>
              <p:nvPr/>
            </p:nvSpPr>
            <p:spPr>
              <a:xfrm>
                <a:off x="8648954" y="2797138"/>
                <a:ext cx="4337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6643" extrusionOk="0">
                    <a:moveTo>
                      <a:pt x="1735" y="1"/>
                    </a:moveTo>
                    <a:cubicBezTo>
                      <a:pt x="1301" y="526"/>
                      <a:pt x="890" y="1028"/>
                      <a:pt x="480" y="1530"/>
                    </a:cubicBezTo>
                    <a:cubicBezTo>
                      <a:pt x="320" y="1736"/>
                      <a:pt x="160" y="1918"/>
                      <a:pt x="0" y="2101"/>
                    </a:cubicBezTo>
                    <a:lnTo>
                      <a:pt x="0" y="6255"/>
                    </a:lnTo>
                    <a:cubicBezTo>
                      <a:pt x="0" y="6460"/>
                      <a:pt x="160" y="6643"/>
                      <a:pt x="388" y="6643"/>
                    </a:cubicBezTo>
                    <a:lnTo>
                      <a:pt x="1347" y="6643"/>
                    </a:lnTo>
                    <a:cubicBezTo>
                      <a:pt x="1552" y="6643"/>
                      <a:pt x="1735" y="6460"/>
                      <a:pt x="1735" y="6255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21"/>
              <p:cNvSpPr/>
              <p:nvPr/>
            </p:nvSpPr>
            <p:spPr>
              <a:xfrm>
                <a:off x="8648379" y="4407463"/>
                <a:ext cx="4395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6621" extrusionOk="0">
                    <a:moveTo>
                      <a:pt x="1758" y="1"/>
                    </a:moveTo>
                    <a:cubicBezTo>
                      <a:pt x="1210" y="731"/>
                      <a:pt x="640" y="1416"/>
                      <a:pt x="0" y="2078"/>
                    </a:cubicBezTo>
                    <a:lnTo>
                      <a:pt x="0" y="6209"/>
                    </a:lnTo>
                    <a:cubicBezTo>
                      <a:pt x="0" y="6437"/>
                      <a:pt x="183" y="6620"/>
                      <a:pt x="411" y="6620"/>
                    </a:cubicBezTo>
                    <a:lnTo>
                      <a:pt x="1347" y="6620"/>
                    </a:lnTo>
                    <a:cubicBezTo>
                      <a:pt x="1575" y="6620"/>
                      <a:pt x="1758" y="6437"/>
                      <a:pt x="1758" y="6209"/>
                    </a:cubicBezTo>
                    <a:lnTo>
                      <a:pt x="1758" y="1"/>
                    </a:ln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21"/>
              <p:cNvSpPr/>
              <p:nvPr/>
            </p:nvSpPr>
            <p:spPr>
              <a:xfrm>
                <a:off x="7930817" y="3115563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6" y="0"/>
                      <a:pt x="20886" y="1530"/>
                      <a:pt x="20886" y="3401"/>
                    </a:cubicBezTo>
                    <a:lnTo>
                      <a:pt x="20886" y="3470"/>
                    </a:lnTo>
                    <a:lnTo>
                      <a:pt x="0" y="3470"/>
                    </a:lnTo>
                    <a:lnTo>
                      <a:pt x="0" y="3401"/>
                    </a:lnTo>
                    <a:cubicBezTo>
                      <a:pt x="0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21"/>
              <p:cNvSpPr/>
              <p:nvPr/>
            </p:nvSpPr>
            <p:spPr>
              <a:xfrm>
                <a:off x="7930817" y="3223988"/>
                <a:ext cx="522150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3" fill="none" extrusionOk="0">
                    <a:moveTo>
                      <a:pt x="17462" y="0"/>
                    </a:moveTo>
                    <a:cubicBezTo>
                      <a:pt x="19356" y="0"/>
                      <a:pt x="20886" y="1529"/>
                      <a:pt x="20886" y="3424"/>
                    </a:cubicBezTo>
                    <a:lnTo>
                      <a:pt x="20886" y="3492"/>
                    </a:lnTo>
                    <a:lnTo>
                      <a:pt x="0" y="3492"/>
                    </a:lnTo>
                    <a:lnTo>
                      <a:pt x="0" y="3424"/>
                    </a:lnTo>
                    <a:cubicBezTo>
                      <a:pt x="0" y="1529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21"/>
              <p:cNvSpPr/>
              <p:nvPr/>
            </p:nvSpPr>
            <p:spPr>
              <a:xfrm>
                <a:off x="7941354" y="4268238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6" y="0"/>
                      <a:pt x="20886" y="1530"/>
                      <a:pt x="20886" y="3424"/>
                    </a:cubicBezTo>
                    <a:lnTo>
                      <a:pt x="20886" y="3470"/>
                    </a:lnTo>
                    <a:lnTo>
                      <a:pt x="0" y="3470"/>
                    </a:lnTo>
                    <a:lnTo>
                      <a:pt x="0" y="3424"/>
                    </a:lnTo>
                    <a:cubicBezTo>
                      <a:pt x="0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21"/>
              <p:cNvSpPr/>
              <p:nvPr/>
            </p:nvSpPr>
            <p:spPr>
              <a:xfrm>
                <a:off x="7941354" y="4377213"/>
                <a:ext cx="5221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1" fill="none" extrusionOk="0">
                    <a:moveTo>
                      <a:pt x="17462" y="1"/>
                    </a:moveTo>
                    <a:cubicBezTo>
                      <a:pt x="19356" y="1"/>
                      <a:pt x="20886" y="1530"/>
                      <a:pt x="20886" y="3402"/>
                    </a:cubicBezTo>
                    <a:lnTo>
                      <a:pt x="20886" y="3470"/>
                    </a:lnTo>
                    <a:lnTo>
                      <a:pt x="0" y="3470"/>
                    </a:lnTo>
                    <a:lnTo>
                      <a:pt x="0" y="3402"/>
                    </a:lnTo>
                    <a:cubicBezTo>
                      <a:pt x="0" y="1530"/>
                      <a:pt x="1530" y="1"/>
                      <a:pt x="3424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21"/>
              <p:cNvSpPr/>
              <p:nvPr/>
            </p:nvSpPr>
            <p:spPr>
              <a:xfrm>
                <a:off x="7941354" y="4485638"/>
                <a:ext cx="522150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4" fill="none" extrusionOk="0">
                    <a:moveTo>
                      <a:pt x="17462" y="1"/>
                    </a:moveTo>
                    <a:cubicBezTo>
                      <a:pt x="19356" y="1"/>
                      <a:pt x="20886" y="1530"/>
                      <a:pt x="20886" y="3425"/>
                    </a:cubicBezTo>
                    <a:lnTo>
                      <a:pt x="20886" y="3493"/>
                    </a:lnTo>
                    <a:lnTo>
                      <a:pt x="0" y="3493"/>
                    </a:lnTo>
                    <a:lnTo>
                      <a:pt x="0" y="3425"/>
                    </a:lnTo>
                    <a:cubicBezTo>
                      <a:pt x="0" y="1530"/>
                      <a:pt x="1530" y="1"/>
                      <a:pt x="3424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15" name="Google Shape;3115;p21"/>
              <p:cNvGrpSpPr/>
              <p:nvPr/>
            </p:nvGrpSpPr>
            <p:grpSpPr>
              <a:xfrm>
                <a:off x="7811254" y="3659363"/>
                <a:ext cx="86750" cy="325875"/>
                <a:chOff x="5752400" y="3659363"/>
                <a:chExt cx="86750" cy="325875"/>
              </a:xfrm>
            </p:grpSpPr>
            <p:sp>
              <p:nvSpPr>
                <p:cNvPr id="3116" name="Google Shape;3116;p21"/>
                <p:cNvSpPr/>
                <p:nvPr/>
              </p:nvSpPr>
              <p:spPr>
                <a:xfrm>
                  <a:off x="5752400" y="3659363"/>
                  <a:ext cx="86750" cy="3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" h="13035" extrusionOk="0">
                      <a:moveTo>
                        <a:pt x="320" y="1"/>
                      </a:moveTo>
                      <a:cubicBezTo>
                        <a:pt x="137" y="1"/>
                        <a:pt x="0" y="138"/>
                        <a:pt x="0" y="343"/>
                      </a:cubicBezTo>
                      <a:lnTo>
                        <a:pt x="183" y="12714"/>
                      </a:lnTo>
                      <a:cubicBezTo>
                        <a:pt x="183" y="12897"/>
                        <a:pt x="343" y="13034"/>
                        <a:pt x="525" y="13034"/>
                      </a:cubicBezTo>
                      <a:lnTo>
                        <a:pt x="2922" y="13034"/>
                      </a:lnTo>
                      <a:cubicBezTo>
                        <a:pt x="3104" y="13034"/>
                        <a:pt x="3264" y="12897"/>
                        <a:pt x="3264" y="12714"/>
                      </a:cubicBezTo>
                      <a:lnTo>
                        <a:pt x="3470" y="343"/>
                      </a:lnTo>
                      <a:cubicBezTo>
                        <a:pt x="3470" y="138"/>
                        <a:pt x="3310" y="1"/>
                        <a:pt x="31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7" name="Google Shape;3117;p21"/>
                <p:cNvSpPr/>
                <p:nvPr/>
              </p:nvSpPr>
              <p:spPr>
                <a:xfrm>
                  <a:off x="5768375" y="3675338"/>
                  <a:ext cx="54225" cy="5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170" extrusionOk="0">
                      <a:moveTo>
                        <a:pt x="1096" y="1"/>
                      </a:moveTo>
                      <a:cubicBezTo>
                        <a:pt x="480" y="1"/>
                        <a:pt x="0" y="480"/>
                        <a:pt x="0" y="1097"/>
                      </a:cubicBezTo>
                      <a:cubicBezTo>
                        <a:pt x="0" y="1690"/>
                        <a:pt x="480" y="2169"/>
                        <a:pt x="1096" y="2169"/>
                      </a:cubicBezTo>
                      <a:cubicBezTo>
                        <a:pt x="1689" y="2169"/>
                        <a:pt x="2169" y="1690"/>
                        <a:pt x="2169" y="1097"/>
                      </a:cubicBezTo>
                      <a:cubicBezTo>
                        <a:pt x="2169" y="480"/>
                        <a:pt x="1689" y="1"/>
                        <a:pt x="10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8" name="Google Shape;3118;p21"/>
                <p:cNvSpPr/>
                <p:nvPr/>
              </p:nvSpPr>
              <p:spPr>
                <a:xfrm>
                  <a:off x="5791200" y="3682763"/>
                  <a:ext cx="8575" cy="3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1576" extrusionOk="0">
                      <a:moveTo>
                        <a:pt x="137" y="1"/>
                      </a:moveTo>
                      <a:cubicBezTo>
                        <a:pt x="69" y="1"/>
                        <a:pt x="0" y="69"/>
                        <a:pt x="0" y="160"/>
                      </a:cubicBezTo>
                      <a:lnTo>
                        <a:pt x="0" y="1439"/>
                      </a:lnTo>
                      <a:cubicBezTo>
                        <a:pt x="0" y="1507"/>
                        <a:pt x="69" y="1576"/>
                        <a:pt x="137" y="1576"/>
                      </a:cubicBezTo>
                      <a:lnTo>
                        <a:pt x="206" y="1576"/>
                      </a:lnTo>
                      <a:cubicBezTo>
                        <a:pt x="274" y="1576"/>
                        <a:pt x="343" y="1507"/>
                        <a:pt x="343" y="1439"/>
                      </a:cubicBezTo>
                      <a:lnTo>
                        <a:pt x="343" y="160"/>
                      </a:lnTo>
                      <a:cubicBezTo>
                        <a:pt x="343" y="69"/>
                        <a:pt x="274" y="1"/>
                        <a:pt x="2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9" name="Google Shape;3119;p21"/>
                <p:cNvSpPr/>
                <p:nvPr/>
              </p:nvSpPr>
              <p:spPr>
                <a:xfrm>
                  <a:off x="5755825" y="3823713"/>
                  <a:ext cx="80475" cy="1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6461" extrusionOk="0">
                      <a:moveTo>
                        <a:pt x="3219" y="0"/>
                      </a:moveTo>
                      <a:lnTo>
                        <a:pt x="3219" y="0"/>
                      </a:lnTo>
                      <a:cubicBezTo>
                        <a:pt x="2739" y="1073"/>
                        <a:pt x="2351" y="2260"/>
                        <a:pt x="1507" y="3105"/>
                      </a:cubicBezTo>
                      <a:cubicBezTo>
                        <a:pt x="1201" y="3426"/>
                        <a:pt x="834" y="3604"/>
                        <a:pt x="487" y="3604"/>
                      </a:cubicBezTo>
                      <a:cubicBezTo>
                        <a:pt x="316" y="3604"/>
                        <a:pt x="151" y="3560"/>
                        <a:pt x="0" y="3470"/>
                      </a:cubicBezTo>
                      <a:lnTo>
                        <a:pt x="0" y="3470"/>
                      </a:lnTo>
                      <a:lnTo>
                        <a:pt x="46" y="6140"/>
                      </a:lnTo>
                      <a:cubicBezTo>
                        <a:pt x="46" y="6323"/>
                        <a:pt x="206" y="6460"/>
                        <a:pt x="388" y="6460"/>
                      </a:cubicBezTo>
                      <a:lnTo>
                        <a:pt x="2785" y="6460"/>
                      </a:lnTo>
                      <a:cubicBezTo>
                        <a:pt x="2967" y="6460"/>
                        <a:pt x="3127" y="6323"/>
                        <a:pt x="3127" y="6140"/>
                      </a:cubicBezTo>
                      <a:lnTo>
                        <a:pt x="3219" y="0"/>
                      </a:lnTo>
                      <a:close/>
                    </a:path>
                  </a:pathLst>
                </a:custGeom>
                <a:solidFill>
                  <a:srgbClr val="FFFEFC">
                    <a:alpha val="50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0" name="Google Shape;3120;p21"/>
                <p:cNvSpPr/>
                <p:nvPr/>
              </p:nvSpPr>
              <p:spPr>
                <a:xfrm>
                  <a:off x="5752975" y="3773313"/>
                  <a:ext cx="59175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" h="4270" extrusionOk="0">
                      <a:moveTo>
                        <a:pt x="1164" y="1"/>
                      </a:moveTo>
                      <a:cubicBezTo>
                        <a:pt x="695" y="1"/>
                        <a:pt x="235" y="252"/>
                        <a:pt x="114" y="807"/>
                      </a:cubicBezTo>
                      <a:cubicBezTo>
                        <a:pt x="0" y="1446"/>
                        <a:pt x="114" y="2085"/>
                        <a:pt x="160" y="2724"/>
                      </a:cubicBezTo>
                      <a:cubicBezTo>
                        <a:pt x="228" y="3272"/>
                        <a:pt x="183" y="3774"/>
                        <a:pt x="616" y="4162"/>
                      </a:cubicBezTo>
                      <a:cubicBezTo>
                        <a:pt x="688" y="4233"/>
                        <a:pt x="777" y="4269"/>
                        <a:pt x="867" y="4269"/>
                      </a:cubicBezTo>
                      <a:cubicBezTo>
                        <a:pt x="921" y="4269"/>
                        <a:pt x="976" y="4256"/>
                        <a:pt x="1027" y="4231"/>
                      </a:cubicBezTo>
                      <a:cubicBezTo>
                        <a:pt x="1529" y="3934"/>
                        <a:pt x="1643" y="3477"/>
                        <a:pt x="1826" y="2952"/>
                      </a:cubicBezTo>
                      <a:cubicBezTo>
                        <a:pt x="2031" y="2336"/>
                        <a:pt x="2305" y="1743"/>
                        <a:pt x="2328" y="1103"/>
                      </a:cubicBezTo>
                      <a:cubicBezTo>
                        <a:pt x="2366" y="403"/>
                        <a:pt x="1757" y="1"/>
                        <a:pt x="11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21" name="Google Shape;3121;p21"/>
              <p:cNvSpPr/>
              <p:nvPr/>
            </p:nvSpPr>
            <p:spPr>
              <a:xfrm>
                <a:off x="8649504" y="4354963"/>
                <a:ext cx="4340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8721" extrusionOk="0">
                    <a:moveTo>
                      <a:pt x="389" y="1"/>
                    </a:moveTo>
                    <a:cubicBezTo>
                      <a:pt x="183" y="1"/>
                      <a:pt x="1" y="183"/>
                      <a:pt x="1" y="412"/>
                    </a:cubicBezTo>
                    <a:lnTo>
                      <a:pt x="1" y="8309"/>
                    </a:lnTo>
                    <a:cubicBezTo>
                      <a:pt x="1" y="8537"/>
                      <a:pt x="183" y="8720"/>
                      <a:pt x="389" y="8720"/>
                    </a:cubicBezTo>
                    <a:lnTo>
                      <a:pt x="1347" y="8720"/>
                    </a:lnTo>
                    <a:cubicBezTo>
                      <a:pt x="1576" y="8720"/>
                      <a:pt x="1735" y="8537"/>
                      <a:pt x="1735" y="8309"/>
                    </a:cubicBezTo>
                    <a:lnTo>
                      <a:pt x="1735" y="412"/>
                    </a:lnTo>
                    <a:cubicBezTo>
                      <a:pt x="1735" y="183"/>
                      <a:pt x="1576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21"/>
              <p:cNvSpPr/>
              <p:nvPr/>
            </p:nvSpPr>
            <p:spPr>
              <a:xfrm>
                <a:off x="8650654" y="4376088"/>
                <a:ext cx="4282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690" extrusionOk="0">
                    <a:moveTo>
                      <a:pt x="845" y="0"/>
                    </a:moveTo>
                    <a:cubicBezTo>
                      <a:pt x="411" y="0"/>
                      <a:pt x="0" y="388"/>
                      <a:pt x="0" y="845"/>
                    </a:cubicBezTo>
                    <a:cubicBezTo>
                      <a:pt x="23" y="1301"/>
                      <a:pt x="388" y="1689"/>
                      <a:pt x="845" y="1689"/>
                    </a:cubicBezTo>
                    <a:cubicBezTo>
                      <a:pt x="1278" y="1689"/>
                      <a:pt x="1712" y="1301"/>
                      <a:pt x="1689" y="845"/>
                    </a:cubicBezTo>
                    <a:cubicBezTo>
                      <a:pt x="1667" y="388"/>
                      <a:pt x="1324" y="0"/>
                      <a:pt x="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21"/>
              <p:cNvSpPr/>
              <p:nvPr/>
            </p:nvSpPr>
            <p:spPr>
              <a:xfrm>
                <a:off x="8649504" y="4407463"/>
                <a:ext cx="434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6621" extrusionOk="0">
                    <a:moveTo>
                      <a:pt x="1735" y="1"/>
                    </a:moveTo>
                    <a:cubicBezTo>
                      <a:pt x="1210" y="731"/>
                      <a:pt x="640" y="1416"/>
                      <a:pt x="1" y="2078"/>
                    </a:cubicBezTo>
                    <a:lnTo>
                      <a:pt x="1" y="6209"/>
                    </a:lnTo>
                    <a:cubicBezTo>
                      <a:pt x="1" y="6437"/>
                      <a:pt x="183" y="6620"/>
                      <a:pt x="389" y="6620"/>
                    </a:cubicBezTo>
                    <a:lnTo>
                      <a:pt x="1347" y="6620"/>
                    </a:lnTo>
                    <a:cubicBezTo>
                      <a:pt x="1576" y="6620"/>
                      <a:pt x="1735" y="6437"/>
                      <a:pt x="1735" y="6209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24" name="Google Shape;3124;p21"/>
              <p:cNvGrpSpPr/>
              <p:nvPr/>
            </p:nvGrpSpPr>
            <p:grpSpPr>
              <a:xfrm>
                <a:off x="6633454" y="410400"/>
                <a:ext cx="3254333" cy="4759850"/>
                <a:chOff x="5992450" y="411175"/>
                <a:chExt cx="3254333" cy="4759850"/>
              </a:xfrm>
            </p:grpSpPr>
            <p:sp>
              <p:nvSpPr>
                <p:cNvPr id="3125" name="Google Shape;3125;p21"/>
                <p:cNvSpPr/>
                <p:nvPr/>
              </p:nvSpPr>
              <p:spPr>
                <a:xfrm>
                  <a:off x="8080983" y="411175"/>
                  <a:ext cx="1165800" cy="4332600"/>
                </a:xfrm>
                <a:prstGeom prst="rtTriangle">
                  <a:avLst/>
                </a:pr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6" name="Google Shape;3126;p21"/>
                <p:cNvSpPr/>
                <p:nvPr/>
              </p:nvSpPr>
              <p:spPr>
                <a:xfrm rot="-5400000" flipH="1">
                  <a:off x="7365400" y="3370875"/>
                  <a:ext cx="427200" cy="3173100"/>
                </a:xfrm>
                <a:prstGeom prst="rtTriangle">
                  <a:avLst/>
                </a:pr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27" name="Google Shape;3127;p21"/>
            <p:cNvSpPr/>
            <p:nvPr/>
          </p:nvSpPr>
          <p:spPr>
            <a:xfrm>
              <a:off x="6683288" y="3637975"/>
              <a:ext cx="956975" cy="43400"/>
            </a:xfrm>
            <a:custGeom>
              <a:avLst/>
              <a:gdLst/>
              <a:ahLst/>
              <a:cxnLst/>
              <a:rect l="l" t="t" r="r" b="b"/>
              <a:pathLst>
                <a:path w="38279" h="1736" extrusionOk="0">
                  <a:moveTo>
                    <a:pt x="0" y="1"/>
                  </a:moveTo>
                  <a:lnTo>
                    <a:pt x="0" y="1735"/>
                  </a:lnTo>
                  <a:lnTo>
                    <a:pt x="38278" y="1735"/>
                  </a:lnTo>
                  <a:lnTo>
                    <a:pt x="382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8" name="Google Shape;3128;p21"/>
            <p:cNvGrpSpPr/>
            <p:nvPr/>
          </p:nvGrpSpPr>
          <p:grpSpPr>
            <a:xfrm>
              <a:off x="7422838" y="3746125"/>
              <a:ext cx="217425" cy="956975"/>
              <a:chOff x="9916675" y="3746125"/>
              <a:chExt cx="217425" cy="956975"/>
            </a:xfrm>
          </p:grpSpPr>
          <p:sp>
            <p:nvSpPr>
              <p:cNvPr id="3129" name="Google Shape;3129;p21"/>
              <p:cNvSpPr/>
              <p:nvPr/>
            </p:nvSpPr>
            <p:spPr>
              <a:xfrm>
                <a:off x="9916675" y="3746125"/>
                <a:ext cx="217425" cy="956975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38279" extrusionOk="0">
                    <a:moveTo>
                      <a:pt x="343" y="0"/>
                    </a:moveTo>
                    <a:cubicBezTo>
                      <a:pt x="160" y="0"/>
                      <a:pt x="0" y="160"/>
                      <a:pt x="0" y="343"/>
                    </a:cubicBezTo>
                    <a:lnTo>
                      <a:pt x="0" y="37936"/>
                    </a:lnTo>
                    <a:cubicBezTo>
                      <a:pt x="0" y="38141"/>
                      <a:pt x="160" y="38278"/>
                      <a:pt x="343" y="38278"/>
                    </a:cubicBezTo>
                    <a:lnTo>
                      <a:pt x="8354" y="38278"/>
                    </a:lnTo>
                    <a:cubicBezTo>
                      <a:pt x="8537" y="38278"/>
                      <a:pt x="8697" y="38141"/>
                      <a:pt x="8697" y="37936"/>
                    </a:cubicBezTo>
                    <a:lnTo>
                      <a:pt x="8697" y="343"/>
                    </a:lnTo>
                    <a:cubicBezTo>
                      <a:pt x="8697" y="160"/>
                      <a:pt x="8537" y="0"/>
                      <a:pt x="8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21"/>
              <p:cNvSpPr/>
              <p:nvPr/>
            </p:nvSpPr>
            <p:spPr>
              <a:xfrm>
                <a:off x="9916675" y="3911600"/>
                <a:ext cx="217425" cy="791500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31660" extrusionOk="0">
                    <a:moveTo>
                      <a:pt x="8697" y="1"/>
                    </a:moveTo>
                    <a:cubicBezTo>
                      <a:pt x="7464" y="3447"/>
                      <a:pt x="6003" y="6825"/>
                      <a:pt x="4497" y="10181"/>
                    </a:cubicBezTo>
                    <a:cubicBezTo>
                      <a:pt x="3652" y="12075"/>
                      <a:pt x="2854" y="13993"/>
                      <a:pt x="2032" y="15910"/>
                    </a:cubicBezTo>
                    <a:cubicBezTo>
                      <a:pt x="1416" y="17416"/>
                      <a:pt x="776" y="18900"/>
                      <a:pt x="0" y="20315"/>
                    </a:cubicBezTo>
                    <a:lnTo>
                      <a:pt x="0" y="31317"/>
                    </a:lnTo>
                    <a:cubicBezTo>
                      <a:pt x="0" y="31522"/>
                      <a:pt x="160" y="31659"/>
                      <a:pt x="343" y="31659"/>
                    </a:cubicBezTo>
                    <a:lnTo>
                      <a:pt x="8354" y="31659"/>
                    </a:lnTo>
                    <a:cubicBezTo>
                      <a:pt x="8537" y="31659"/>
                      <a:pt x="8697" y="31522"/>
                      <a:pt x="8697" y="31317"/>
                    </a:cubicBezTo>
                    <a:lnTo>
                      <a:pt x="8697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1" name="Google Shape;3131;p21"/>
            <p:cNvGrpSpPr/>
            <p:nvPr/>
          </p:nvGrpSpPr>
          <p:grpSpPr>
            <a:xfrm>
              <a:off x="6684538" y="2766925"/>
              <a:ext cx="109025" cy="869675"/>
              <a:chOff x="9178375" y="2766925"/>
              <a:chExt cx="109025" cy="869675"/>
            </a:xfrm>
          </p:grpSpPr>
          <p:sp>
            <p:nvSpPr>
              <p:cNvPr id="3132" name="Google Shape;3132;p21"/>
              <p:cNvSpPr/>
              <p:nvPr/>
            </p:nvSpPr>
            <p:spPr>
              <a:xfrm>
                <a:off x="9178375" y="2766925"/>
                <a:ext cx="109025" cy="869675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34787" extrusionOk="0">
                    <a:moveTo>
                      <a:pt x="343" y="1"/>
                    </a:moveTo>
                    <a:cubicBezTo>
                      <a:pt x="161" y="1"/>
                      <a:pt x="1" y="138"/>
                      <a:pt x="1" y="343"/>
                    </a:cubicBezTo>
                    <a:lnTo>
                      <a:pt x="1" y="34444"/>
                    </a:lnTo>
                    <a:cubicBezTo>
                      <a:pt x="1" y="34649"/>
                      <a:pt x="161" y="34786"/>
                      <a:pt x="343" y="34786"/>
                    </a:cubicBezTo>
                    <a:lnTo>
                      <a:pt x="4018" y="34786"/>
                    </a:lnTo>
                    <a:cubicBezTo>
                      <a:pt x="4201" y="34786"/>
                      <a:pt x="4360" y="34649"/>
                      <a:pt x="4360" y="34444"/>
                    </a:cubicBezTo>
                    <a:lnTo>
                      <a:pt x="4360" y="343"/>
                    </a:lnTo>
                    <a:cubicBezTo>
                      <a:pt x="4360" y="138"/>
                      <a:pt x="4201" y="1"/>
                      <a:pt x="40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21"/>
              <p:cNvSpPr/>
              <p:nvPr/>
            </p:nvSpPr>
            <p:spPr>
              <a:xfrm>
                <a:off x="9178375" y="3166950"/>
                <a:ext cx="109025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18786" extrusionOk="0">
                    <a:moveTo>
                      <a:pt x="4360" y="0"/>
                    </a:moveTo>
                    <a:cubicBezTo>
                      <a:pt x="3835" y="2716"/>
                      <a:pt x="3082" y="5433"/>
                      <a:pt x="1416" y="7601"/>
                    </a:cubicBezTo>
                    <a:cubicBezTo>
                      <a:pt x="1397" y="7638"/>
                      <a:pt x="1348" y="7675"/>
                      <a:pt x="1306" y="7675"/>
                    </a:cubicBezTo>
                    <a:cubicBezTo>
                      <a:pt x="1296" y="7675"/>
                      <a:pt x="1287" y="7674"/>
                      <a:pt x="1279" y="7669"/>
                    </a:cubicBezTo>
                    <a:cubicBezTo>
                      <a:pt x="731" y="7441"/>
                      <a:pt x="320" y="7030"/>
                      <a:pt x="1" y="6505"/>
                    </a:cubicBezTo>
                    <a:lnTo>
                      <a:pt x="1" y="18443"/>
                    </a:lnTo>
                    <a:cubicBezTo>
                      <a:pt x="1" y="18648"/>
                      <a:pt x="161" y="18785"/>
                      <a:pt x="343" y="18785"/>
                    </a:cubicBezTo>
                    <a:lnTo>
                      <a:pt x="4018" y="18785"/>
                    </a:lnTo>
                    <a:cubicBezTo>
                      <a:pt x="4201" y="18785"/>
                      <a:pt x="4360" y="18648"/>
                      <a:pt x="4360" y="18443"/>
                    </a:cubicBezTo>
                    <a:lnTo>
                      <a:pt x="4360" y="0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4" name="Google Shape;3134;p21"/>
            <p:cNvGrpSpPr/>
            <p:nvPr/>
          </p:nvGrpSpPr>
          <p:grpSpPr>
            <a:xfrm>
              <a:off x="6798291" y="2766925"/>
              <a:ext cx="143673" cy="869675"/>
              <a:chOff x="9292129" y="2766925"/>
              <a:chExt cx="143673" cy="869675"/>
            </a:xfrm>
          </p:grpSpPr>
          <p:sp>
            <p:nvSpPr>
              <p:cNvPr id="3135" name="Google Shape;3135;p21"/>
              <p:cNvSpPr/>
              <p:nvPr/>
            </p:nvSpPr>
            <p:spPr>
              <a:xfrm>
                <a:off x="9292129" y="2766925"/>
                <a:ext cx="143673" cy="869675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34787" extrusionOk="0">
                    <a:moveTo>
                      <a:pt x="343" y="1"/>
                    </a:moveTo>
                    <a:cubicBezTo>
                      <a:pt x="161" y="1"/>
                      <a:pt x="1" y="138"/>
                      <a:pt x="1" y="343"/>
                    </a:cubicBezTo>
                    <a:lnTo>
                      <a:pt x="1" y="34444"/>
                    </a:lnTo>
                    <a:cubicBezTo>
                      <a:pt x="1" y="34649"/>
                      <a:pt x="161" y="34786"/>
                      <a:pt x="343" y="34786"/>
                    </a:cubicBezTo>
                    <a:lnTo>
                      <a:pt x="4018" y="34786"/>
                    </a:lnTo>
                    <a:cubicBezTo>
                      <a:pt x="4201" y="34786"/>
                      <a:pt x="4360" y="34649"/>
                      <a:pt x="4360" y="34444"/>
                    </a:cubicBezTo>
                    <a:lnTo>
                      <a:pt x="4360" y="343"/>
                    </a:lnTo>
                    <a:cubicBezTo>
                      <a:pt x="4360" y="138"/>
                      <a:pt x="4201" y="1"/>
                      <a:pt x="40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21"/>
              <p:cNvSpPr/>
              <p:nvPr/>
            </p:nvSpPr>
            <p:spPr>
              <a:xfrm>
                <a:off x="9292129" y="3166950"/>
                <a:ext cx="143673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18786" extrusionOk="0">
                    <a:moveTo>
                      <a:pt x="4360" y="0"/>
                    </a:moveTo>
                    <a:cubicBezTo>
                      <a:pt x="3835" y="2716"/>
                      <a:pt x="3082" y="5433"/>
                      <a:pt x="1416" y="7601"/>
                    </a:cubicBezTo>
                    <a:cubicBezTo>
                      <a:pt x="1397" y="7638"/>
                      <a:pt x="1348" y="7675"/>
                      <a:pt x="1306" y="7675"/>
                    </a:cubicBezTo>
                    <a:cubicBezTo>
                      <a:pt x="1296" y="7675"/>
                      <a:pt x="1287" y="7674"/>
                      <a:pt x="1279" y="7669"/>
                    </a:cubicBezTo>
                    <a:cubicBezTo>
                      <a:pt x="731" y="7441"/>
                      <a:pt x="320" y="7030"/>
                      <a:pt x="1" y="6505"/>
                    </a:cubicBezTo>
                    <a:lnTo>
                      <a:pt x="1" y="18443"/>
                    </a:lnTo>
                    <a:cubicBezTo>
                      <a:pt x="1" y="18648"/>
                      <a:pt x="161" y="18785"/>
                      <a:pt x="343" y="18785"/>
                    </a:cubicBezTo>
                    <a:lnTo>
                      <a:pt x="4018" y="18785"/>
                    </a:lnTo>
                    <a:cubicBezTo>
                      <a:pt x="4201" y="18785"/>
                      <a:pt x="4360" y="18648"/>
                      <a:pt x="4360" y="18443"/>
                    </a:cubicBezTo>
                    <a:lnTo>
                      <a:pt x="4360" y="0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7" name="Google Shape;3137;p21"/>
            <p:cNvGrpSpPr/>
            <p:nvPr/>
          </p:nvGrpSpPr>
          <p:grpSpPr>
            <a:xfrm>
              <a:off x="7648254" y="2745504"/>
              <a:ext cx="43950" cy="1827200"/>
              <a:chOff x="8648379" y="578517"/>
              <a:chExt cx="43950" cy="1827200"/>
            </a:xfrm>
          </p:grpSpPr>
          <p:sp>
            <p:nvSpPr>
              <p:cNvPr id="3138" name="Google Shape;3138;p21"/>
              <p:cNvSpPr/>
              <p:nvPr/>
            </p:nvSpPr>
            <p:spPr>
              <a:xfrm>
                <a:off x="8648379" y="578517"/>
                <a:ext cx="4395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8" extrusionOk="0">
                    <a:moveTo>
                      <a:pt x="411" y="1"/>
                    </a:moveTo>
                    <a:cubicBezTo>
                      <a:pt x="183" y="1"/>
                      <a:pt x="0" y="160"/>
                      <a:pt x="0" y="389"/>
                    </a:cubicBezTo>
                    <a:lnTo>
                      <a:pt x="0" y="8309"/>
                    </a:lnTo>
                    <a:cubicBezTo>
                      <a:pt x="0" y="8514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4"/>
                      <a:pt x="1758" y="8309"/>
                    </a:cubicBezTo>
                    <a:lnTo>
                      <a:pt x="1758" y="389"/>
                    </a:lnTo>
                    <a:cubicBezTo>
                      <a:pt x="1758" y="160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21"/>
              <p:cNvSpPr/>
              <p:nvPr/>
            </p:nvSpPr>
            <p:spPr>
              <a:xfrm>
                <a:off x="8648379" y="2188267"/>
                <a:ext cx="4395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8" extrusionOk="0">
                    <a:moveTo>
                      <a:pt x="411" y="1"/>
                    </a:moveTo>
                    <a:cubicBezTo>
                      <a:pt x="183" y="1"/>
                      <a:pt x="0" y="161"/>
                      <a:pt x="0" y="389"/>
                    </a:cubicBezTo>
                    <a:lnTo>
                      <a:pt x="0" y="8286"/>
                    </a:lnTo>
                    <a:cubicBezTo>
                      <a:pt x="0" y="8515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5"/>
                      <a:pt x="1758" y="8286"/>
                    </a:cubicBezTo>
                    <a:lnTo>
                      <a:pt x="1758" y="389"/>
                    </a:lnTo>
                    <a:cubicBezTo>
                      <a:pt x="1758" y="161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21"/>
              <p:cNvSpPr/>
              <p:nvPr/>
            </p:nvSpPr>
            <p:spPr>
              <a:xfrm>
                <a:off x="8648954" y="629867"/>
                <a:ext cx="43375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6644" extrusionOk="0">
                    <a:moveTo>
                      <a:pt x="1735" y="1"/>
                    </a:moveTo>
                    <a:cubicBezTo>
                      <a:pt x="1301" y="526"/>
                      <a:pt x="890" y="1028"/>
                      <a:pt x="480" y="1553"/>
                    </a:cubicBezTo>
                    <a:cubicBezTo>
                      <a:pt x="320" y="1736"/>
                      <a:pt x="160" y="1918"/>
                      <a:pt x="0" y="2101"/>
                    </a:cubicBezTo>
                    <a:lnTo>
                      <a:pt x="0" y="6255"/>
                    </a:lnTo>
                    <a:cubicBezTo>
                      <a:pt x="0" y="6460"/>
                      <a:pt x="160" y="6643"/>
                      <a:pt x="388" y="6643"/>
                    </a:cubicBezTo>
                    <a:lnTo>
                      <a:pt x="1347" y="6643"/>
                    </a:lnTo>
                    <a:cubicBezTo>
                      <a:pt x="1552" y="6643"/>
                      <a:pt x="1735" y="6460"/>
                      <a:pt x="1735" y="6255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21"/>
              <p:cNvSpPr/>
              <p:nvPr/>
            </p:nvSpPr>
            <p:spPr>
              <a:xfrm>
                <a:off x="8648379" y="2240192"/>
                <a:ext cx="4395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6621" extrusionOk="0">
                    <a:moveTo>
                      <a:pt x="1758" y="1"/>
                    </a:moveTo>
                    <a:cubicBezTo>
                      <a:pt x="1210" y="731"/>
                      <a:pt x="640" y="1439"/>
                      <a:pt x="0" y="2078"/>
                    </a:cubicBezTo>
                    <a:lnTo>
                      <a:pt x="0" y="6209"/>
                    </a:lnTo>
                    <a:cubicBezTo>
                      <a:pt x="0" y="6438"/>
                      <a:pt x="183" y="6620"/>
                      <a:pt x="411" y="6620"/>
                    </a:cubicBezTo>
                    <a:lnTo>
                      <a:pt x="1347" y="6620"/>
                    </a:lnTo>
                    <a:cubicBezTo>
                      <a:pt x="1575" y="6620"/>
                      <a:pt x="1758" y="6438"/>
                      <a:pt x="1758" y="6209"/>
                    </a:cubicBezTo>
                    <a:lnTo>
                      <a:pt x="1758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2" name="Google Shape;3142;p21"/>
            <p:cNvGrpSpPr/>
            <p:nvPr/>
          </p:nvGrpSpPr>
          <p:grpSpPr>
            <a:xfrm>
              <a:off x="7700175" y="2612788"/>
              <a:ext cx="964400" cy="2179350"/>
              <a:chOff x="7687950" y="428425"/>
              <a:chExt cx="964400" cy="2179350"/>
            </a:xfrm>
          </p:grpSpPr>
          <p:sp>
            <p:nvSpPr>
              <p:cNvPr id="3143" name="Google Shape;3143;p21"/>
              <p:cNvSpPr/>
              <p:nvPr/>
            </p:nvSpPr>
            <p:spPr>
              <a:xfrm>
                <a:off x="7687950" y="428425"/>
                <a:ext cx="964400" cy="2167300"/>
              </a:xfrm>
              <a:custGeom>
                <a:avLst/>
                <a:gdLst/>
                <a:ahLst/>
                <a:cxnLst/>
                <a:rect l="l" t="t" r="r" b="b"/>
                <a:pathLst>
                  <a:path w="38576" h="86692" extrusionOk="0">
                    <a:moveTo>
                      <a:pt x="781" y="0"/>
                    </a:moveTo>
                    <a:cubicBezTo>
                      <a:pt x="597" y="0"/>
                      <a:pt x="0" y="303"/>
                      <a:pt x="0" y="458"/>
                    </a:cubicBezTo>
                    <a:lnTo>
                      <a:pt x="0" y="83245"/>
                    </a:lnTo>
                    <a:cubicBezTo>
                      <a:pt x="0" y="83382"/>
                      <a:pt x="617" y="83496"/>
                      <a:pt x="754" y="83519"/>
                    </a:cubicBezTo>
                    <a:lnTo>
                      <a:pt x="38278" y="86692"/>
                    </a:lnTo>
                    <a:cubicBezTo>
                      <a:pt x="38438" y="86692"/>
                      <a:pt x="38575" y="86577"/>
                      <a:pt x="38575" y="86418"/>
                    </a:cubicBezTo>
                    <a:lnTo>
                      <a:pt x="38575" y="3448"/>
                    </a:lnTo>
                    <a:cubicBezTo>
                      <a:pt x="38575" y="3288"/>
                      <a:pt x="38461" y="3174"/>
                      <a:pt x="38324" y="3151"/>
                    </a:cubicBezTo>
                    <a:lnTo>
                      <a:pt x="799" y="1"/>
                    </a:lnTo>
                    <a:cubicBezTo>
                      <a:pt x="794" y="0"/>
                      <a:pt x="788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21"/>
              <p:cNvSpPr/>
              <p:nvPr/>
            </p:nvSpPr>
            <p:spPr>
              <a:xfrm>
                <a:off x="7687950" y="440425"/>
                <a:ext cx="952400" cy="2167350"/>
              </a:xfrm>
              <a:custGeom>
                <a:avLst/>
                <a:gdLst/>
                <a:ahLst/>
                <a:cxnLst/>
                <a:rect l="l" t="t" r="r" b="b"/>
                <a:pathLst>
                  <a:path w="38096" h="86694" extrusionOk="0">
                    <a:moveTo>
                      <a:pt x="320" y="1"/>
                    </a:moveTo>
                    <a:cubicBezTo>
                      <a:pt x="160" y="1"/>
                      <a:pt x="0" y="115"/>
                      <a:pt x="0" y="274"/>
                    </a:cubicBezTo>
                    <a:lnTo>
                      <a:pt x="0" y="83244"/>
                    </a:lnTo>
                    <a:cubicBezTo>
                      <a:pt x="0" y="83404"/>
                      <a:pt x="115" y="83518"/>
                      <a:pt x="274" y="83518"/>
                    </a:cubicBezTo>
                    <a:lnTo>
                      <a:pt x="37776" y="86691"/>
                    </a:lnTo>
                    <a:cubicBezTo>
                      <a:pt x="37790" y="86693"/>
                      <a:pt x="37803" y="86693"/>
                      <a:pt x="37816" y="86693"/>
                    </a:cubicBezTo>
                    <a:cubicBezTo>
                      <a:pt x="37978" y="86693"/>
                      <a:pt x="38096" y="86565"/>
                      <a:pt x="38096" y="86417"/>
                    </a:cubicBezTo>
                    <a:lnTo>
                      <a:pt x="38096" y="3447"/>
                    </a:lnTo>
                    <a:cubicBezTo>
                      <a:pt x="38096" y="3310"/>
                      <a:pt x="37982" y="3196"/>
                      <a:pt x="37845" y="3173"/>
                    </a:cubicBez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21"/>
              <p:cNvSpPr/>
              <p:nvPr/>
            </p:nvSpPr>
            <p:spPr>
              <a:xfrm>
                <a:off x="8466850" y="1549725"/>
                <a:ext cx="86775" cy="3338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3354" extrusionOk="0">
                    <a:moveTo>
                      <a:pt x="1" y="1"/>
                    </a:moveTo>
                    <a:lnTo>
                      <a:pt x="1" y="13057"/>
                    </a:lnTo>
                    <a:lnTo>
                      <a:pt x="3470" y="13354"/>
                    </a:lnTo>
                    <a:lnTo>
                      <a:pt x="3470" y="29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6" name="Google Shape;3146;p21"/>
            <p:cNvGrpSpPr/>
            <p:nvPr/>
          </p:nvGrpSpPr>
          <p:grpSpPr>
            <a:xfrm>
              <a:off x="7864182" y="2826936"/>
              <a:ext cx="580696" cy="670660"/>
              <a:chOff x="10328732" y="2826936"/>
              <a:chExt cx="580696" cy="670660"/>
            </a:xfrm>
          </p:grpSpPr>
          <p:sp>
            <p:nvSpPr>
              <p:cNvPr id="3147" name="Google Shape;3147;p21"/>
              <p:cNvSpPr/>
              <p:nvPr/>
            </p:nvSpPr>
            <p:spPr>
              <a:xfrm rot="899899">
                <a:off x="10395455" y="2875021"/>
                <a:ext cx="447250" cy="574489"/>
              </a:xfrm>
              <a:custGeom>
                <a:avLst/>
                <a:gdLst/>
                <a:ahLst/>
                <a:cxnLst/>
                <a:rect l="l" t="t" r="r" b="b"/>
                <a:pathLst>
                  <a:path w="12190" h="15659" extrusionOk="0">
                    <a:moveTo>
                      <a:pt x="1" y="1"/>
                    </a:moveTo>
                    <a:lnTo>
                      <a:pt x="1" y="15659"/>
                    </a:lnTo>
                    <a:lnTo>
                      <a:pt x="12189" y="15659"/>
                    </a:lnTo>
                    <a:lnTo>
                      <a:pt x="1218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21"/>
              <p:cNvSpPr/>
              <p:nvPr/>
            </p:nvSpPr>
            <p:spPr>
              <a:xfrm rot="899838">
                <a:off x="10428207" y="2906877"/>
                <a:ext cx="382811" cy="503499"/>
              </a:xfrm>
              <a:custGeom>
                <a:avLst/>
                <a:gdLst/>
                <a:ahLst/>
                <a:cxnLst/>
                <a:rect l="l" t="t" r="r" b="b"/>
                <a:pathLst>
                  <a:path w="10433" h="10455" extrusionOk="0">
                    <a:moveTo>
                      <a:pt x="1" y="0"/>
                    </a:moveTo>
                    <a:lnTo>
                      <a:pt x="1" y="10454"/>
                    </a:lnTo>
                    <a:lnTo>
                      <a:pt x="10432" y="10454"/>
                    </a:lnTo>
                    <a:lnTo>
                      <a:pt x="10432" y="0"/>
                    </a:lnTo>
                    <a:close/>
                  </a:path>
                </a:pathLst>
              </a:custGeom>
              <a:solidFill>
                <a:srgbClr val="565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21"/>
              <p:cNvSpPr/>
              <p:nvPr/>
            </p:nvSpPr>
            <p:spPr>
              <a:xfrm rot="899899">
                <a:off x="10651824" y="2889402"/>
                <a:ext cx="63694" cy="6368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36" extrusionOk="0">
                    <a:moveTo>
                      <a:pt x="868" y="0"/>
                    </a:moveTo>
                    <a:cubicBezTo>
                      <a:pt x="389" y="0"/>
                      <a:pt x="1" y="388"/>
                      <a:pt x="1" y="868"/>
                    </a:cubicBezTo>
                    <a:cubicBezTo>
                      <a:pt x="1" y="1347"/>
                      <a:pt x="389" y="1735"/>
                      <a:pt x="868" y="1735"/>
                    </a:cubicBezTo>
                    <a:cubicBezTo>
                      <a:pt x="1347" y="1735"/>
                      <a:pt x="1735" y="1347"/>
                      <a:pt x="1735" y="868"/>
                    </a:cubicBezTo>
                    <a:cubicBezTo>
                      <a:pt x="1735" y="388"/>
                      <a:pt x="1347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21"/>
              <p:cNvSpPr/>
              <p:nvPr/>
            </p:nvSpPr>
            <p:spPr>
              <a:xfrm rot="899899">
                <a:off x="10649008" y="2910788"/>
                <a:ext cx="63694" cy="41934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143" extrusionOk="0">
                    <a:moveTo>
                      <a:pt x="46" y="1"/>
                    </a:moveTo>
                    <a:cubicBezTo>
                      <a:pt x="1" y="92"/>
                      <a:pt x="1" y="184"/>
                      <a:pt x="1" y="275"/>
                    </a:cubicBezTo>
                    <a:cubicBezTo>
                      <a:pt x="1" y="754"/>
                      <a:pt x="389" y="1142"/>
                      <a:pt x="868" y="1142"/>
                    </a:cubicBezTo>
                    <a:cubicBezTo>
                      <a:pt x="1347" y="1142"/>
                      <a:pt x="1735" y="754"/>
                      <a:pt x="1735" y="275"/>
                    </a:cubicBezTo>
                    <a:cubicBezTo>
                      <a:pt x="1735" y="184"/>
                      <a:pt x="1712" y="92"/>
                      <a:pt x="1690" y="1"/>
                    </a:cubicBezTo>
                    <a:cubicBezTo>
                      <a:pt x="1575" y="366"/>
                      <a:pt x="1256" y="617"/>
                      <a:pt x="868" y="617"/>
                    </a:cubicBezTo>
                    <a:cubicBezTo>
                      <a:pt x="480" y="617"/>
                      <a:pt x="160" y="366"/>
                      <a:pt x="46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21"/>
              <p:cNvSpPr/>
              <p:nvPr/>
            </p:nvSpPr>
            <p:spPr>
              <a:xfrm rot="899899">
                <a:off x="10680066" y="2900673"/>
                <a:ext cx="25133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709" extrusionOk="0">
                    <a:moveTo>
                      <a:pt x="343" y="1"/>
                    </a:moveTo>
                    <a:cubicBezTo>
                      <a:pt x="160" y="1"/>
                      <a:pt x="0" y="160"/>
                      <a:pt x="0" y="343"/>
                    </a:cubicBezTo>
                    <a:cubicBezTo>
                      <a:pt x="0" y="548"/>
                      <a:pt x="160" y="708"/>
                      <a:pt x="343" y="708"/>
                    </a:cubicBezTo>
                    <a:cubicBezTo>
                      <a:pt x="525" y="708"/>
                      <a:pt x="685" y="548"/>
                      <a:pt x="685" y="343"/>
                    </a:cubicBezTo>
                    <a:cubicBezTo>
                      <a:pt x="685" y="160"/>
                      <a:pt x="525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Of The Section 2">
  <p:cSld name="CUSTOM_13">
    <p:spTree>
      <p:nvGrpSpPr>
        <p:cNvPr id="1" name="Shape 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Google Shape;3606;p25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25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8" name="Google Shape;3608;p25"/>
          <p:cNvGrpSpPr/>
          <p:nvPr/>
        </p:nvGrpSpPr>
        <p:grpSpPr>
          <a:xfrm>
            <a:off x="177530" y="33684"/>
            <a:ext cx="5774916" cy="4855682"/>
            <a:chOff x="-172670" y="33684"/>
            <a:chExt cx="5774916" cy="4855682"/>
          </a:xfrm>
        </p:grpSpPr>
        <p:grpSp>
          <p:nvGrpSpPr>
            <p:cNvPr id="3609" name="Google Shape;3609;p25"/>
            <p:cNvGrpSpPr/>
            <p:nvPr/>
          </p:nvGrpSpPr>
          <p:grpSpPr>
            <a:xfrm>
              <a:off x="-172670" y="114800"/>
              <a:ext cx="5774916" cy="4774565"/>
              <a:chOff x="-172670" y="114800"/>
              <a:chExt cx="5774916" cy="4774565"/>
            </a:xfrm>
          </p:grpSpPr>
          <p:sp>
            <p:nvSpPr>
              <p:cNvPr id="3610" name="Google Shape;3610;p25"/>
              <p:cNvSpPr/>
              <p:nvPr/>
            </p:nvSpPr>
            <p:spPr>
              <a:xfrm flipH="1">
                <a:off x="5105219" y="4333266"/>
                <a:ext cx="497027" cy="9497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25"/>
              <p:cNvSpPr/>
              <p:nvPr/>
            </p:nvSpPr>
            <p:spPr>
              <a:xfrm flipH="1">
                <a:off x="5105219" y="648676"/>
                <a:ext cx="497027" cy="9497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25"/>
              <p:cNvSpPr/>
              <p:nvPr/>
            </p:nvSpPr>
            <p:spPr>
              <a:xfrm flipH="1">
                <a:off x="5105219" y="893673"/>
                <a:ext cx="497027" cy="960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25"/>
              <p:cNvSpPr/>
              <p:nvPr/>
            </p:nvSpPr>
            <p:spPr>
              <a:xfrm flipH="1">
                <a:off x="5105219" y="1139796"/>
                <a:ext cx="497027" cy="9497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25"/>
              <p:cNvSpPr/>
              <p:nvPr/>
            </p:nvSpPr>
            <p:spPr>
              <a:xfrm flipH="1">
                <a:off x="5105219" y="1385848"/>
                <a:ext cx="497027" cy="9497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35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35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25"/>
              <p:cNvSpPr/>
              <p:nvPr/>
            </p:nvSpPr>
            <p:spPr>
              <a:xfrm flipH="1">
                <a:off x="5105219" y="1630844"/>
                <a:ext cx="497027" cy="9497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25"/>
              <p:cNvSpPr/>
              <p:nvPr/>
            </p:nvSpPr>
            <p:spPr>
              <a:xfrm flipH="1">
                <a:off x="5105219" y="1876897"/>
                <a:ext cx="497027" cy="9497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25"/>
              <p:cNvSpPr/>
              <p:nvPr/>
            </p:nvSpPr>
            <p:spPr>
              <a:xfrm flipH="1">
                <a:off x="5105219" y="2121893"/>
                <a:ext cx="497027" cy="9602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4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90"/>
                    </a:cubicBezTo>
                    <a:cubicBezTo>
                      <a:pt x="0" y="1050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0"/>
                      <a:pt x="6364" y="690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25"/>
              <p:cNvSpPr/>
              <p:nvPr/>
            </p:nvSpPr>
            <p:spPr>
              <a:xfrm flipH="1">
                <a:off x="5105219" y="2367945"/>
                <a:ext cx="497027" cy="9497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25"/>
              <p:cNvSpPr/>
              <p:nvPr/>
            </p:nvSpPr>
            <p:spPr>
              <a:xfrm flipH="1">
                <a:off x="5105219" y="2613998"/>
                <a:ext cx="497027" cy="9497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25"/>
              <p:cNvSpPr/>
              <p:nvPr/>
            </p:nvSpPr>
            <p:spPr>
              <a:xfrm flipH="1">
                <a:off x="5105219" y="2858994"/>
                <a:ext cx="497027" cy="9497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25"/>
              <p:cNvSpPr/>
              <p:nvPr/>
            </p:nvSpPr>
            <p:spPr>
              <a:xfrm flipH="1">
                <a:off x="5105219" y="3105046"/>
                <a:ext cx="497027" cy="9497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25"/>
              <p:cNvSpPr/>
              <p:nvPr/>
            </p:nvSpPr>
            <p:spPr>
              <a:xfrm flipH="1">
                <a:off x="5105219" y="3350043"/>
                <a:ext cx="497027" cy="960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90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90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25"/>
              <p:cNvSpPr/>
              <p:nvPr/>
            </p:nvSpPr>
            <p:spPr>
              <a:xfrm flipH="1">
                <a:off x="5105219" y="3596165"/>
                <a:ext cx="497027" cy="9497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25"/>
              <p:cNvSpPr/>
              <p:nvPr/>
            </p:nvSpPr>
            <p:spPr>
              <a:xfrm flipH="1">
                <a:off x="5105219" y="3842218"/>
                <a:ext cx="497027" cy="9497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25"/>
              <p:cNvSpPr/>
              <p:nvPr/>
            </p:nvSpPr>
            <p:spPr>
              <a:xfrm flipH="1">
                <a:off x="5105219" y="4087214"/>
                <a:ext cx="497027" cy="9497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25"/>
              <p:cNvSpPr/>
              <p:nvPr/>
            </p:nvSpPr>
            <p:spPr>
              <a:xfrm flipH="1">
                <a:off x="-172670" y="147777"/>
                <a:ext cx="5546095" cy="4741589"/>
              </a:xfrm>
              <a:custGeom>
                <a:avLst/>
                <a:gdLst/>
                <a:ahLst/>
                <a:cxnLst/>
                <a:rect l="l" t="t" r="r" b="b"/>
                <a:pathLst>
                  <a:path w="45692" h="63137" extrusionOk="0">
                    <a:moveTo>
                      <a:pt x="1631" y="0"/>
                    </a:moveTo>
                    <a:cubicBezTo>
                      <a:pt x="737" y="0"/>
                      <a:pt x="1" y="737"/>
                      <a:pt x="1" y="1631"/>
                    </a:cubicBezTo>
                    <a:lnTo>
                      <a:pt x="1" y="61506"/>
                    </a:lnTo>
                    <a:cubicBezTo>
                      <a:pt x="1" y="62416"/>
                      <a:pt x="737" y="63137"/>
                      <a:pt x="1631" y="63137"/>
                    </a:cubicBezTo>
                    <a:lnTo>
                      <a:pt x="44061" y="63137"/>
                    </a:lnTo>
                    <a:cubicBezTo>
                      <a:pt x="44970" y="63137"/>
                      <a:pt x="45691" y="62416"/>
                      <a:pt x="45691" y="61506"/>
                    </a:cubicBezTo>
                    <a:lnTo>
                      <a:pt x="45691" y="1631"/>
                    </a:lnTo>
                    <a:cubicBezTo>
                      <a:pt x="45691" y="737"/>
                      <a:pt x="44970" y="0"/>
                      <a:pt x="44061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25"/>
              <p:cNvSpPr/>
              <p:nvPr/>
            </p:nvSpPr>
            <p:spPr>
              <a:xfrm flipH="1">
                <a:off x="-172010" y="114800"/>
                <a:ext cx="5484291" cy="4741431"/>
              </a:xfrm>
              <a:custGeom>
                <a:avLst/>
                <a:gdLst/>
                <a:ahLst/>
                <a:cxnLst/>
                <a:rect l="l" t="t" r="r" b="b"/>
                <a:pathLst>
                  <a:path w="45691" h="63137" extrusionOk="0">
                    <a:moveTo>
                      <a:pt x="1630" y="1"/>
                    </a:moveTo>
                    <a:cubicBezTo>
                      <a:pt x="721" y="1"/>
                      <a:pt x="0" y="722"/>
                      <a:pt x="0" y="1631"/>
                    </a:cubicBezTo>
                    <a:lnTo>
                      <a:pt x="0" y="61507"/>
                    </a:lnTo>
                    <a:cubicBezTo>
                      <a:pt x="0" y="62416"/>
                      <a:pt x="721" y="63137"/>
                      <a:pt x="1630" y="63137"/>
                    </a:cubicBezTo>
                    <a:lnTo>
                      <a:pt x="44061" y="63137"/>
                    </a:lnTo>
                    <a:cubicBezTo>
                      <a:pt x="44954" y="63137"/>
                      <a:pt x="45691" y="62416"/>
                      <a:pt x="45691" y="61507"/>
                    </a:cubicBezTo>
                    <a:lnTo>
                      <a:pt x="45691" y="1631"/>
                    </a:lnTo>
                    <a:cubicBezTo>
                      <a:pt x="45691" y="722"/>
                      <a:pt x="44954" y="1"/>
                      <a:pt x="440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25"/>
              <p:cNvSpPr/>
              <p:nvPr/>
            </p:nvSpPr>
            <p:spPr>
              <a:xfrm flipH="1">
                <a:off x="-21419" y="280772"/>
                <a:ext cx="5157078" cy="4369572"/>
              </a:xfrm>
              <a:custGeom>
                <a:avLst/>
                <a:gdLst/>
                <a:ahLst/>
                <a:cxnLst/>
                <a:rect l="l" t="t" r="r" b="b"/>
                <a:pathLst>
                  <a:path w="41365" h="58717" extrusionOk="0">
                    <a:moveTo>
                      <a:pt x="0" y="1"/>
                    </a:moveTo>
                    <a:lnTo>
                      <a:pt x="0" y="58717"/>
                    </a:lnTo>
                    <a:lnTo>
                      <a:pt x="41365" y="58717"/>
                    </a:lnTo>
                    <a:lnTo>
                      <a:pt x="41365" y="1"/>
                    </a:lnTo>
                    <a:close/>
                  </a:path>
                </a:pathLst>
              </a:custGeom>
              <a:solidFill>
                <a:srgbClr val="FFFB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25"/>
              <p:cNvSpPr/>
              <p:nvPr/>
            </p:nvSpPr>
            <p:spPr>
              <a:xfrm flipH="1">
                <a:off x="64857" y="280772"/>
                <a:ext cx="5070832" cy="4369572"/>
              </a:xfrm>
              <a:custGeom>
                <a:avLst/>
                <a:gdLst/>
                <a:ahLst/>
                <a:cxnLst/>
                <a:rect l="l" t="t" r="r" b="b"/>
                <a:pathLst>
                  <a:path w="41365" h="58717" extrusionOk="0">
                    <a:moveTo>
                      <a:pt x="0" y="1"/>
                    </a:moveTo>
                    <a:lnTo>
                      <a:pt x="0" y="58717"/>
                    </a:lnTo>
                    <a:lnTo>
                      <a:pt x="41365" y="58717"/>
                    </a:lnTo>
                    <a:lnTo>
                      <a:pt x="41365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25"/>
              <p:cNvSpPr/>
              <p:nvPr/>
            </p:nvSpPr>
            <p:spPr>
              <a:xfrm flipH="1">
                <a:off x="94737" y="280773"/>
                <a:ext cx="5102786" cy="4409500"/>
              </a:xfrm>
              <a:custGeom>
                <a:avLst/>
                <a:gdLst/>
                <a:ahLst/>
                <a:cxnLst/>
                <a:rect l="l" t="t" r="r" b="b"/>
                <a:pathLst>
                  <a:path w="41365" h="58717" extrusionOk="0">
                    <a:moveTo>
                      <a:pt x="0" y="1"/>
                    </a:moveTo>
                    <a:lnTo>
                      <a:pt x="0" y="58717"/>
                    </a:lnTo>
                    <a:lnTo>
                      <a:pt x="41365" y="58717"/>
                    </a:lnTo>
                    <a:lnTo>
                      <a:pt x="41365" y="1"/>
                    </a:lnTo>
                    <a:close/>
                  </a:path>
                </a:pathLst>
              </a:custGeom>
              <a:solidFill>
                <a:srgbClr val="FFF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31" name="Google Shape;3631;p25"/>
              <p:cNvGrpSpPr/>
              <p:nvPr/>
            </p:nvGrpSpPr>
            <p:grpSpPr>
              <a:xfrm flipH="1">
                <a:off x="5038101" y="607842"/>
                <a:ext cx="151802" cy="3821450"/>
                <a:chOff x="710516" y="654965"/>
                <a:chExt cx="131419" cy="3669531"/>
              </a:xfrm>
            </p:grpSpPr>
            <p:sp>
              <p:nvSpPr>
                <p:cNvPr id="3632" name="Google Shape;3632;p25"/>
                <p:cNvSpPr/>
                <p:nvPr/>
              </p:nvSpPr>
              <p:spPr>
                <a:xfrm>
                  <a:off x="710516" y="654965"/>
                  <a:ext cx="131419" cy="131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1944" extrusionOk="0">
                      <a:moveTo>
                        <a:pt x="972" y="0"/>
                      </a:moveTo>
                      <a:cubicBezTo>
                        <a:pt x="423" y="0"/>
                        <a:pt x="0" y="439"/>
                        <a:pt x="0" y="972"/>
                      </a:cubicBezTo>
                      <a:cubicBezTo>
                        <a:pt x="0" y="1505"/>
                        <a:pt x="423" y="1944"/>
                        <a:pt x="972" y="1944"/>
                      </a:cubicBezTo>
                      <a:cubicBezTo>
                        <a:pt x="1505" y="1944"/>
                        <a:pt x="1944" y="1505"/>
                        <a:pt x="1944" y="972"/>
                      </a:cubicBezTo>
                      <a:cubicBezTo>
                        <a:pt x="1944" y="439"/>
                        <a:pt x="1505" y="0"/>
                        <a:pt x="9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3" name="Google Shape;3633;p25"/>
                <p:cNvSpPr/>
                <p:nvPr/>
              </p:nvSpPr>
              <p:spPr>
                <a:xfrm>
                  <a:off x="710516" y="891236"/>
                  <a:ext cx="131419" cy="130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1929" extrusionOk="0">
                      <a:moveTo>
                        <a:pt x="972" y="1"/>
                      </a:moveTo>
                      <a:cubicBezTo>
                        <a:pt x="423" y="1"/>
                        <a:pt x="0" y="424"/>
                        <a:pt x="0" y="957"/>
                      </a:cubicBezTo>
                      <a:cubicBezTo>
                        <a:pt x="0" y="1505"/>
                        <a:pt x="423" y="1928"/>
                        <a:pt x="972" y="1928"/>
                      </a:cubicBezTo>
                      <a:cubicBezTo>
                        <a:pt x="1505" y="1928"/>
                        <a:pt x="1944" y="1505"/>
                        <a:pt x="1944" y="957"/>
                      </a:cubicBezTo>
                      <a:cubicBezTo>
                        <a:pt x="1944" y="424"/>
                        <a:pt x="1505" y="1"/>
                        <a:pt x="9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4" name="Google Shape;3634;p25"/>
                <p:cNvSpPr/>
                <p:nvPr/>
              </p:nvSpPr>
              <p:spPr>
                <a:xfrm>
                  <a:off x="710516" y="1126492"/>
                  <a:ext cx="131419" cy="131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1944" extrusionOk="0">
                      <a:moveTo>
                        <a:pt x="972" y="0"/>
                      </a:moveTo>
                      <a:cubicBezTo>
                        <a:pt x="423" y="0"/>
                        <a:pt x="0" y="439"/>
                        <a:pt x="0" y="972"/>
                      </a:cubicBezTo>
                      <a:cubicBezTo>
                        <a:pt x="0" y="1505"/>
                        <a:pt x="423" y="1944"/>
                        <a:pt x="972" y="1944"/>
                      </a:cubicBezTo>
                      <a:cubicBezTo>
                        <a:pt x="1505" y="1944"/>
                        <a:pt x="1944" y="1505"/>
                        <a:pt x="1944" y="972"/>
                      </a:cubicBezTo>
                      <a:cubicBezTo>
                        <a:pt x="1944" y="439"/>
                        <a:pt x="1505" y="0"/>
                        <a:pt x="9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5" name="Google Shape;3635;p25"/>
                <p:cNvSpPr/>
                <p:nvPr/>
              </p:nvSpPr>
              <p:spPr>
                <a:xfrm>
                  <a:off x="710516" y="1362763"/>
                  <a:ext cx="131419" cy="131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1945" extrusionOk="0">
                      <a:moveTo>
                        <a:pt x="972" y="1"/>
                      </a:moveTo>
                      <a:cubicBezTo>
                        <a:pt x="423" y="1"/>
                        <a:pt x="0" y="424"/>
                        <a:pt x="0" y="972"/>
                      </a:cubicBezTo>
                      <a:cubicBezTo>
                        <a:pt x="0" y="1505"/>
                        <a:pt x="423" y="1944"/>
                        <a:pt x="972" y="1944"/>
                      </a:cubicBezTo>
                      <a:cubicBezTo>
                        <a:pt x="1505" y="1944"/>
                        <a:pt x="1944" y="1505"/>
                        <a:pt x="1944" y="972"/>
                      </a:cubicBezTo>
                      <a:cubicBezTo>
                        <a:pt x="1944" y="424"/>
                        <a:pt x="1505" y="1"/>
                        <a:pt x="9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6" name="Google Shape;3636;p25"/>
                <p:cNvSpPr/>
                <p:nvPr/>
              </p:nvSpPr>
              <p:spPr>
                <a:xfrm>
                  <a:off x="710516" y="1598020"/>
                  <a:ext cx="131419" cy="131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1944" extrusionOk="0">
                      <a:moveTo>
                        <a:pt x="972" y="0"/>
                      </a:moveTo>
                      <a:cubicBezTo>
                        <a:pt x="423" y="0"/>
                        <a:pt x="0" y="439"/>
                        <a:pt x="0" y="972"/>
                      </a:cubicBezTo>
                      <a:cubicBezTo>
                        <a:pt x="0" y="1505"/>
                        <a:pt x="423" y="1944"/>
                        <a:pt x="972" y="1944"/>
                      </a:cubicBezTo>
                      <a:cubicBezTo>
                        <a:pt x="1505" y="1944"/>
                        <a:pt x="1944" y="1505"/>
                        <a:pt x="1944" y="972"/>
                      </a:cubicBezTo>
                      <a:cubicBezTo>
                        <a:pt x="1944" y="439"/>
                        <a:pt x="1505" y="0"/>
                        <a:pt x="9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7" name="Google Shape;3637;p25"/>
                <p:cNvSpPr/>
                <p:nvPr/>
              </p:nvSpPr>
              <p:spPr>
                <a:xfrm>
                  <a:off x="710516" y="1834290"/>
                  <a:ext cx="131419" cy="131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1945" extrusionOk="0">
                      <a:moveTo>
                        <a:pt x="972" y="1"/>
                      </a:moveTo>
                      <a:cubicBezTo>
                        <a:pt x="423" y="1"/>
                        <a:pt x="0" y="440"/>
                        <a:pt x="0" y="972"/>
                      </a:cubicBezTo>
                      <a:cubicBezTo>
                        <a:pt x="0" y="1505"/>
                        <a:pt x="423" y="1944"/>
                        <a:pt x="972" y="1944"/>
                      </a:cubicBezTo>
                      <a:cubicBezTo>
                        <a:pt x="1505" y="1944"/>
                        <a:pt x="1944" y="1505"/>
                        <a:pt x="1944" y="972"/>
                      </a:cubicBezTo>
                      <a:cubicBezTo>
                        <a:pt x="1944" y="440"/>
                        <a:pt x="1505" y="1"/>
                        <a:pt x="9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8" name="Google Shape;3638;p25"/>
                <p:cNvSpPr/>
                <p:nvPr/>
              </p:nvSpPr>
              <p:spPr>
                <a:xfrm>
                  <a:off x="710516" y="2070629"/>
                  <a:ext cx="131419" cy="130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1928" extrusionOk="0">
                      <a:moveTo>
                        <a:pt x="972" y="0"/>
                      </a:moveTo>
                      <a:cubicBezTo>
                        <a:pt x="423" y="0"/>
                        <a:pt x="0" y="423"/>
                        <a:pt x="0" y="972"/>
                      </a:cubicBezTo>
                      <a:cubicBezTo>
                        <a:pt x="0" y="1505"/>
                        <a:pt x="423" y="1928"/>
                        <a:pt x="972" y="1928"/>
                      </a:cubicBezTo>
                      <a:cubicBezTo>
                        <a:pt x="1505" y="1928"/>
                        <a:pt x="1944" y="1505"/>
                        <a:pt x="1944" y="972"/>
                      </a:cubicBezTo>
                      <a:cubicBezTo>
                        <a:pt x="1944" y="423"/>
                        <a:pt x="1505" y="0"/>
                        <a:pt x="9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9" name="Google Shape;3639;p25"/>
                <p:cNvSpPr/>
                <p:nvPr/>
              </p:nvSpPr>
              <p:spPr>
                <a:xfrm>
                  <a:off x="710516" y="2305818"/>
                  <a:ext cx="131419" cy="131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1945" extrusionOk="0">
                      <a:moveTo>
                        <a:pt x="972" y="1"/>
                      </a:moveTo>
                      <a:cubicBezTo>
                        <a:pt x="423" y="1"/>
                        <a:pt x="0" y="440"/>
                        <a:pt x="0" y="973"/>
                      </a:cubicBezTo>
                      <a:cubicBezTo>
                        <a:pt x="0" y="1505"/>
                        <a:pt x="423" y="1944"/>
                        <a:pt x="972" y="1944"/>
                      </a:cubicBezTo>
                      <a:cubicBezTo>
                        <a:pt x="1505" y="1944"/>
                        <a:pt x="1944" y="1505"/>
                        <a:pt x="1944" y="973"/>
                      </a:cubicBezTo>
                      <a:cubicBezTo>
                        <a:pt x="1944" y="440"/>
                        <a:pt x="1505" y="1"/>
                        <a:pt x="9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0" name="Google Shape;3640;p25"/>
                <p:cNvSpPr/>
                <p:nvPr/>
              </p:nvSpPr>
              <p:spPr>
                <a:xfrm>
                  <a:off x="710516" y="2542156"/>
                  <a:ext cx="131419" cy="131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1944" extrusionOk="0">
                      <a:moveTo>
                        <a:pt x="972" y="0"/>
                      </a:moveTo>
                      <a:cubicBezTo>
                        <a:pt x="423" y="0"/>
                        <a:pt x="0" y="439"/>
                        <a:pt x="0" y="972"/>
                      </a:cubicBezTo>
                      <a:cubicBezTo>
                        <a:pt x="0" y="1505"/>
                        <a:pt x="423" y="1944"/>
                        <a:pt x="972" y="1944"/>
                      </a:cubicBezTo>
                      <a:cubicBezTo>
                        <a:pt x="1505" y="1944"/>
                        <a:pt x="1944" y="1505"/>
                        <a:pt x="1944" y="972"/>
                      </a:cubicBezTo>
                      <a:cubicBezTo>
                        <a:pt x="1944" y="439"/>
                        <a:pt x="1505" y="0"/>
                        <a:pt x="9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1" name="Google Shape;3641;p25"/>
                <p:cNvSpPr/>
                <p:nvPr/>
              </p:nvSpPr>
              <p:spPr>
                <a:xfrm>
                  <a:off x="710516" y="2777345"/>
                  <a:ext cx="131419" cy="131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1945" extrusionOk="0">
                      <a:moveTo>
                        <a:pt x="972" y="1"/>
                      </a:moveTo>
                      <a:cubicBezTo>
                        <a:pt x="423" y="1"/>
                        <a:pt x="0" y="440"/>
                        <a:pt x="0" y="973"/>
                      </a:cubicBezTo>
                      <a:cubicBezTo>
                        <a:pt x="0" y="1521"/>
                        <a:pt x="423" y="1944"/>
                        <a:pt x="972" y="1944"/>
                      </a:cubicBezTo>
                      <a:cubicBezTo>
                        <a:pt x="1505" y="1944"/>
                        <a:pt x="1944" y="1521"/>
                        <a:pt x="1944" y="973"/>
                      </a:cubicBezTo>
                      <a:cubicBezTo>
                        <a:pt x="1944" y="440"/>
                        <a:pt x="1505" y="1"/>
                        <a:pt x="9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2" name="Google Shape;3642;p25"/>
                <p:cNvSpPr/>
                <p:nvPr/>
              </p:nvSpPr>
              <p:spPr>
                <a:xfrm>
                  <a:off x="710516" y="3013684"/>
                  <a:ext cx="131419" cy="131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1944" extrusionOk="0">
                      <a:moveTo>
                        <a:pt x="972" y="0"/>
                      </a:moveTo>
                      <a:cubicBezTo>
                        <a:pt x="423" y="0"/>
                        <a:pt x="0" y="439"/>
                        <a:pt x="0" y="972"/>
                      </a:cubicBezTo>
                      <a:cubicBezTo>
                        <a:pt x="0" y="1505"/>
                        <a:pt x="423" y="1944"/>
                        <a:pt x="972" y="1944"/>
                      </a:cubicBezTo>
                      <a:cubicBezTo>
                        <a:pt x="1505" y="1944"/>
                        <a:pt x="1944" y="1505"/>
                        <a:pt x="1944" y="972"/>
                      </a:cubicBezTo>
                      <a:cubicBezTo>
                        <a:pt x="1944" y="439"/>
                        <a:pt x="1505" y="0"/>
                        <a:pt x="9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3" name="Google Shape;3643;p25"/>
                <p:cNvSpPr/>
                <p:nvPr/>
              </p:nvSpPr>
              <p:spPr>
                <a:xfrm>
                  <a:off x="710516" y="3249954"/>
                  <a:ext cx="131419" cy="130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1929" extrusionOk="0">
                      <a:moveTo>
                        <a:pt x="972" y="1"/>
                      </a:moveTo>
                      <a:cubicBezTo>
                        <a:pt x="423" y="1"/>
                        <a:pt x="0" y="424"/>
                        <a:pt x="0" y="972"/>
                      </a:cubicBezTo>
                      <a:cubicBezTo>
                        <a:pt x="0" y="1505"/>
                        <a:pt x="423" y="1928"/>
                        <a:pt x="972" y="1928"/>
                      </a:cubicBezTo>
                      <a:cubicBezTo>
                        <a:pt x="1505" y="1928"/>
                        <a:pt x="1944" y="1505"/>
                        <a:pt x="1944" y="972"/>
                      </a:cubicBezTo>
                      <a:cubicBezTo>
                        <a:pt x="1944" y="424"/>
                        <a:pt x="1505" y="1"/>
                        <a:pt x="9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4" name="Google Shape;3644;p25"/>
                <p:cNvSpPr/>
                <p:nvPr/>
              </p:nvSpPr>
              <p:spPr>
                <a:xfrm>
                  <a:off x="710516" y="3485211"/>
                  <a:ext cx="131419" cy="131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1944" extrusionOk="0">
                      <a:moveTo>
                        <a:pt x="972" y="0"/>
                      </a:moveTo>
                      <a:cubicBezTo>
                        <a:pt x="423" y="0"/>
                        <a:pt x="0" y="439"/>
                        <a:pt x="0" y="972"/>
                      </a:cubicBezTo>
                      <a:cubicBezTo>
                        <a:pt x="0" y="1505"/>
                        <a:pt x="423" y="1944"/>
                        <a:pt x="972" y="1944"/>
                      </a:cubicBezTo>
                      <a:cubicBezTo>
                        <a:pt x="1505" y="1944"/>
                        <a:pt x="1944" y="1505"/>
                        <a:pt x="1944" y="972"/>
                      </a:cubicBezTo>
                      <a:cubicBezTo>
                        <a:pt x="1944" y="439"/>
                        <a:pt x="1505" y="0"/>
                        <a:pt x="9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5" name="Google Shape;3645;p25"/>
                <p:cNvSpPr/>
                <p:nvPr/>
              </p:nvSpPr>
              <p:spPr>
                <a:xfrm>
                  <a:off x="710516" y="3721482"/>
                  <a:ext cx="131419" cy="131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1945" extrusionOk="0">
                      <a:moveTo>
                        <a:pt x="972" y="1"/>
                      </a:moveTo>
                      <a:cubicBezTo>
                        <a:pt x="423" y="1"/>
                        <a:pt x="0" y="440"/>
                        <a:pt x="0" y="972"/>
                      </a:cubicBezTo>
                      <a:cubicBezTo>
                        <a:pt x="0" y="1505"/>
                        <a:pt x="423" y="1944"/>
                        <a:pt x="972" y="1944"/>
                      </a:cubicBezTo>
                      <a:cubicBezTo>
                        <a:pt x="1505" y="1944"/>
                        <a:pt x="1944" y="1505"/>
                        <a:pt x="1944" y="972"/>
                      </a:cubicBezTo>
                      <a:cubicBezTo>
                        <a:pt x="1944" y="440"/>
                        <a:pt x="1505" y="1"/>
                        <a:pt x="9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6" name="Google Shape;3646;p25"/>
                <p:cNvSpPr/>
                <p:nvPr/>
              </p:nvSpPr>
              <p:spPr>
                <a:xfrm>
                  <a:off x="710516" y="3956739"/>
                  <a:ext cx="131419" cy="131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1944" extrusionOk="0">
                      <a:moveTo>
                        <a:pt x="972" y="0"/>
                      </a:moveTo>
                      <a:cubicBezTo>
                        <a:pt x="423" y="0"/>
                        <a:pt x="0" y="439"/>
                        <a:pt x="0" y="972"/>
                      </a:cubicBezTo>
                      <a:cubicBezTo>
                        <a:pt x="0" y="1521"/>
                        <a:pt x="423" y="1944"/>
                        <a:pt x="972" y="1944"/>
                      </a:cubicBezTo>
                      <a:cubicBezTo>
                        <a:pt x="1505" y="1944"/>
                        <a:pt x="1944" y="1521"/>
                        <a:pt x="1944" y="972"/>
                      </a:cubicBezTo>
                      <a:cubicBezTo>
                        <a:pt x="1944" y="439"/>
                        <a:pt x="1505" y="0"/>
                        <a:pt x="9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7" name="Google Shape;3647;p25"/>
                <p:cNvSpPr/>
                <p:nvPr/>
              </p:nvSpPr>
              <p:spPr>
                <a:xfrm>
                  <a:off x="710516" y="4193009"/>
                  <a:ext cx="131419" cy="131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1945" extrusionOk="0">
                      <a:moveTo>
                        <a:pt x="972" y="1"/>
                      </a:moveTo>
                      <a:cubicBezTo>
                        <a:pt x="423" y="1"/>
                        <a:pt x="0" y="440"/>
                        <a:pt x="0" y="973"/>
                      </a:cubicBezTo>
                      <a:cubicBezTo>
                        <a:pt x="0" y="1505"/>
                        <a:pt x="423" y="1944"/>
                        <a:pt x="972" y="1944"/>
                      </a:cubicBezTo>
                      <a:cubicBezTo>
                        <a:pt x="1505" y="1944"/>
                        <a:pt x="1944" y="1505"/>
                        <a:pt x="1944" y="973"/>
                      </a:cubicBezTo>
                      <a:cubicBezTo>
                        <a:pt x="1944" y="440"/>
                        <a:pt x="1505" y="1"/>
                        <a:pt x="9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48" name="Google Shape;3648;p25"/>
              <p:cNvGrpSpPr/>
              <p:nvPr/>
            </p:nvGrpSpPr>
            <p:grpSpPr>
              <a:xfrm flipH="1">
                <a:off x="5080893" y="628751"/>
                <a:ext cx="497028" cy="3779561"/>
                <a:chOff x="374600" y="675043"/>
                <a:chExt cx="430290" cy="3629308"/>
              </a:xfrm>
            </p:grpSpPr>
            <p:sp>
              <p:nvSpPr>
                <p:cNvPr id="3649" name="Google Shape;3649;p25"/>
                <p:cNvSpPr/>
                <p:nvPr/>
              </p:nvSpPr>
              <p:spPr>
                <a:xfrm>
                  <a:off x="374600" y="675043"/>
                  <a:ext cx="430290" cy="91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5" h="1349" extrusionOk="0">
                      <a:moveTo>
                        <a:pt x="674" y="1"/>
                      </a:moveTo>
                      <a:cubicBezTo>
                        <a:pt x="298" y="1"/>
                        <a:pt x="0" y="299"/>
                        <a:pt x="0" y="675"/>
                      </a:cubicBezTo>
                      <a:cubicBezTo>
                        <a:pt x="0" y="1051"/>
                        <a:pt x="298" y="1349"/>
                        <a:pt x="674" y="1349"/>
                      </a:cubicBezTo>
                      <a:lnTo>
                        <a:pt x="5690" y="1349"/>
                      </a:lnTo>
                      <a:cubicBezTo>
                        <a:pt x="6051" y="1349"/>
                        <a:pt x="6364" y="1051"/>
                        <a:pt x="6364" y="675"/>
                      </a:cubicBezTo>
                      <a:cubicBezTo>
                        <a:pt x="6364" y="299"/>
                        <a:pt x="6051" y="1"/>
                        <a:pt x="569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0" name="Google Shape;3650;p25"/>
                <p:cNvSpPr/>
                <p:nvPr/>
              </p:nvSpPr>
              <p:spPr>
                <a:xfrm>
                  <a:off x="374600" y="910300"/>
                  <a:ext cx="430290" cy="92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5" h="1365" extrusionOk="0">
                      <a:moveTo>
                        <a:pt x="674" y="1"/>
                      </a:moveTo>
                      <a:cubicBezTo>
                        <a:pt x="298" y="1"/>
                        <a:pt x="0" y="314"/>
                        <a:pt x="0" y="675"/>
                      </a:cubicBezTo>
                      <a:cubicBezTo>
                        <a:pt x="0" y="1051"/>
                        <a:pt x="298" y="1364"/>
                        <a:pt x="674" y="1364"/>
                      </a:cubicBezTo>
                      <a:lnTo>
                        <a:pt x="5690" y="1364"/>
                      </a:lnTo>
                      <a:cubicBezTo>
                        <a:pt x="6051" y="1364"/>
                        <a:pt x="6364" y="1051"/>
                        <a:pt x="6364" y="675"/>
                      </a:cubicBezTo>
                      <a:cubicBezTo>
                        <a:pt x="6364" y="314"/>
                        <a:pt x="6051" y="1"/>
                        <a:pt x="569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1" name="Google Shape;3651;p25"/>
                <p:cNvSpPr/>
                <p:nvPr/>
              </p:nvSpPr>
              <p:spPr>
                <a:xfrm>
                  <a:off x="374600" y="1146638"/>
                  <a:ext cx="430290" cy="91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5" h="1349" extrusionOk="0">
                      <a:moveTo>
                        <a:pt x="674" y="0"/>
                      </a:moveTo>
                      <a:cubicBezTo>
                        <a:pt x="298" y="0"/>
                        <a:pt x="0" y="298"/>
                        <a:pt x="0" y="674"/>
                      </a:cubicBezTo>
                      <a:cubicBezTo>
                        <a:pt x="0" y="1050"/>
                        <a:pt x="298" y="1348"/>
                        <a:pt x="674" y="1348"/>
                      </a:cubicBezTo>
                      <a:lnTo>
                        <a:pt x="5690" y="1348"/>
                      </a:lnTo>
                      <a:cubicBezTo>
                        <a:pt x="6051" y="1348"/>
                        <a:pt x="6364" y="1050"/>
                        <a:pt x="6364" y="674"/>
                      </a:cubicBezTo>
                      <a:cubicBezTo>
                        <a:pt x="6364" y="298"/>
                        <a:pt x="6051" y="0"/>
                        <a:pt x="56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2" name="Google Shape;3652;p25"/>
                <p:cNvSpPr/>
                <p:nvPr/>
              </p:nvSpPr>
              <p:spPr>
                <a:xfrm>
                  <a:off x="374600" y="1382909"/>
                  <a:ext cx="430290" cy="91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5" h="1349" extrusionOk="0">
                      <a:moveTo>
                        <a:pt x="674" y="0"/>
                      </a:moveTo>
                      <a:cubicBezTo>
                        <a:pt x="298" y="0"/>
                        <a:pt x="0" y="298"/>
                        <a:pt x="0" y="674"/>
                      </a:cubicBezTo>
                      <a:cubicBezTo>
                        <a:pt x="0" y="1035"/>
                        <a:pt x="298" y="1348"/>
                        <a:pt x="674" y="1348"/>
                      </a:cubicBezTo>
                      <a:lnTo>
                        <a:pt x="5690" y="1348"/>
                      </a:lnTo>
                      <a:cubicBezTo>
                        <a:pt x="6051" y="1348"/>
                        <a:pt x="6364" y="1035"/>
                        <a:pt x="6364" y="674"/>
                      </a:cubicBezTo>
                      <a:cubicBezTo>
                        <a:pt x="6364" y="298"/>
                        <a:pt x="6051" y="0"/>
                        <a:pt x="56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3" name="Google Shape;3653;p25"/>
                <p:cNvSpPr/>
                <p:nvPr/>
              </p:nvSpPr>
              <p:spPr>
                <a:xfrm>
                  <a:off x="374600" y="1618165"/>
                  <a:ext cx="430290" cy="91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5" h="1349" extrusionOk="0">
                      <a:moveTo>
                        <a:pt x="674" y="0"/>
                      </a:moveTo>
                      <a:cubicBezTo>
                        <a:pt x="298" y="0"/>
                        <a:pt x="0" y="298"/>
                        <a:pt x="0" y="674"/>
                      </a:cubicBezTo>
                      <a:cubicBezTo>
                        <a:pt x="0" y="1050"/>
                        <a:pt x="298" y="1348"/>
                        <a:pt x="674" y="1348"/>
                      </a:cubicBezTo>
                      <a:lnTo>
                        <a:pt x="5690" y="1348"/>
                      </a:lnTo>
                      <a:cubicBezTo>
                        <a:pt x="6051" y="1348"/>
                        <a:pt x="6364" y="1050"/>
                        <a:pt x="6364" y="674"/>
                      </a:cubicBezTo>
                      <a:cubicBezTo>
                        <a:pt x="6364" y="298"/>
                        <a:pt x="6051" y="0"/>
                        <a:pt x="56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4" name="Google Shape;3654;p25"/>
                <p:cNvSpPr/>
                <p:nvPr/>
              </p:nvSpPr>
              <p:spPr>
                <a:xfrm>
                  <a:off x="374600" y="1854436"/>
                  <a:ext cx="430290" cy="91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5" h="1349" extrusionOk="0">
                      <a:moveTo>
                        <a:pt x="674" y="0"/>
                      </a:moveTo>
                      <a:cubicBezTo>
                        <a:pt x="298" y="0"/>
                        <a:pt x="0" y="298"/>
                        <a:pt x="0" y="674"/>
                      </a:cubicBezTo>
                      <a:cubicBezTo>
                        <a:pt x="0" y="1051"/>
                        <a:pt x="298" y="1348"/>
                        <a:pt x="674" y="1348"/>
                      </a:cubicBezTo>
                      <a:lnTo>
                        <a:pt x="5690" y="1348"/>
                      </a:lnTo>
                      <a:cubicBezTo>
                        <a:pt x="6051" y="1348"/>
                        <a:pt x="6364" y="1051"/>
                        <a:pt x="6364" y="674"/>
                      </a:cubicBezTo>
                      <a:cubicBezTo>
                        <a:pt x="6364" y="298"/>
                        <a:pt x="6051" y="0"/>
                        <a:pt x="56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5" name="Google Shape;3655;p25"/>
                <p:cNvSpPr/>
                <p:nvPr/>
              </p:nvSpPr>
              <p:spPr>
                <a:xfrm>
                  <a:off x="374600" y="2089693"/>
                  <a:ext cx="430290" cy="92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5" h="1364" extrusionOk="0">
                      <a:moveTo>
                        <a:pt x="674" y="0"/>
                      </a:moveTo>
                      <a:cubicBezTo>
                        <a:pt x="298" y="0"/>
                        <a:pt x="0" y="314"/>
                        <a:pt x="0" y="690"/>
                      </a:cubicBezTo>
                      <a:cubicBezTo>
                        <a:pt x="0" y="1050"/>
                        <a:pt x="298" y="1364"/>
                        <a:pt x="674" y="1364"/>
                      </a:cubicBezTo>
                      <a:lnTo>
                        <a:pt x="5690" y="1364"/>
                      </a:lnTo>
                      <a:cubicBezTo>
                        <a:pt x="6051" y="1364"/>
                        <a:pt x="6364" y="1050"/>
                        <a:pt x="6364" y="690"/>
                      </a:cubicBezTo>
                      <a:cubicBezTo>
                        <a:pt x="6364" y="314"/>
                        <a:pt x="6051" y="0"/>
                        <a:pt x="56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6" name="Google Shape;3656;p25"/>
                <p:cNvSpPr/>
                <p:nvPr/>
              </p:nvSpPr>
              <p:spPr>
                <a:xfrm>
                  <a:off x="374600" y="2325963"/>
                  <a:ext cx="430290" cy="91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5" h="1349" extrusionOk="0">
                      <a:moveTo>
                        <a:pt x="674" y="1"/>
                      </a:moveTo>
                      <a:cubicBezTo>
                        <a:pt x="298" y="1"/>
                        <a:pt x="0" y="298"/>
                        <a:pt x="0" y="675"/>
                      </a:cubicBezTo>
                      <a:cubicBezTo>
                        <a:pt x="0" y="1051"/>
                        <a:pt x="298" y="1349"/>
                        <a:pt x="674" y="1349"/>
                      </a:cubicBezTo>
                      <a:lnTo>
                        <a:pt x="5690" y="1349"/>
                      </a:lnTo>
                      <a:cubicBezTo>
                        <a:pt x="6051" y="1349"/>
                        <a:pt x="6364" y="1051"/>
                        <a:pt x="6364" y="675"/>
                      </a:cubicBezTo>
                      <a:cubicBezTo>
                        <a:pt x="6364" y="298"/>
                        <a:pt x="6051" y="1"/>
                        <a:pt x="569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7" name="Google Shape;3657;p25"/>
                <p:cNvSpPr/>
                <p:nvPr/>
              </p:nvSpPr>
              <p:spPr>
                <a:xfrm>
                  <a:off x="374600" y="2562234"/>
                  <a:ext cx="430290" cy="91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5" h="1349" extrusionOk="0">
                      <a:moveTo>
                        <a:pt x="674" y="1"/>
                      </a:moveTo>
                      <a:cubicBezTo>
                        <a:pt x="298" y="1"/>
                        <a:pt x="0" y="299"/>
                        <a:pt x="0" y="675"/>
                      </a:cubicBezTo>
                      <a:cubicBezTo>
                        <a:pt x="0" y="1051"/>
                        <a:pt x="298" y="1349"/>
                        <a:pt x="674" y="1349"/>
                      </a:cubicBezTo>
                      <a:lnTo>
                        <a:pt x="5690" y="1349"/>
                      </a:lnTo>
                      <a:cubicBezTo>
                        <a:pt x="6051" y="1349"/>
                        <a:pt x="6364" y="1051"/>
                        <a:pt x="6364" y="675"/>
                      </a:cubicBezTo>
                      <a:cubicBezTo>
                        <a:pt x="6364" y="299"/>
                        <a:pt x="6051" y="1"/>
                        <a:pt x="569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8" name="Google Shape;3658;p25"/>
                <p:cNvSpPr/>
                <p:nvPr/>
              </p:nvSpPr>
              <p:spPr>
                <a:xfrm>
                  <a:off x="374600" y="2797491"/>
                  <a:ext cx="430290" cy="91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5" h="1349" extrusionOk="0">
                      <a:moveTo>
                        <a:pt x="674" y="1"/>
                      </a:moveTo>
                      <a:cubicBezTo>
                        <a:pt x="298" y="1"/>
                        <a:pt x="0" y="314"/>
                        <a:pt x="0" y="675"/>
                      </a:cubicBezTo>
                      <a:cubicBezTo>
                        <a:pt x="0" y="1051"/>
                        <a:pt x="298" y="1349"/>
                        <a:pt x="674" y="1349"/>
                      </a:cubicBezTo>
                      <a:lnTo>
                        <a:pt x="5690" y="1349"/>
                      </a:lnTo>
                      <a:cubicBezTo>
                        <a:pt x="6051" y="1349"/>
                        <a:pt x="6364" y="1051"/>
                        <a:pt x="6364" y="675"/>
                      </a:cubicBezTo>
                      <a:cubicBezTo>
                        <a:pt x="6364" y="314"/>
                        <a:pt x="6051" y="1"/>
                        <a:pt x="569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9" name="Google Shape;3659;p25"/>
                <p:cNvSpPr/>
                <p:nvPr/>
              </p:nvSpPr>
              <p:spPr>
                <a:xfrm>
                  <a:off x="374600" y="3033762"/>
                  <a:ext cx="430290" cy="91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5" h="1349" extrusionOk="0">
                      <a:moveTo>
                        <a:pt x="674" y="1"/>
                      </a:moveTo>
                      <a:cubicBezTo>
                        <a:pt x="298" y="1"/>
                        <a:pt x="0" y="299"/>
                        <a:pt x="0" y="675"/>
                      </a:cubicBezTo>
                      <a:cubicBezTo>
                        <a:pt x="0" y="1051"/>
                        <a:pt x="298" y="1349"/>
                        <a:pt x="674" y="1349"/>
                      </a:cubicBezTo>
                      <a:lnTo>
                        <a:pt x="5690" y="1349"/>
                      </a:lnTo>
                      <a:cubicBezTo>
                        <a:pt x="6051" y="1349"/>
                        <a:pt x="6364" y="1051"/>
                        <a:pt x="6364" y="675"/>
                      </a:cubicBezTo>
                      <a:cubicBezTo>
                        <a:pt x="6364" y="299"/>
                        <a:pt x="6051" y="1"/>
                        <a:pt x="569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0" name="Google Shape;3660;p25"/>
                <p:cNvSpPr/>
                <p:nvPr/>
              </p:nvSpPr>
              <p:spPr>
                <a:xfrm>
                  <a:off x="374600" y="3269018"/>
                  <a:ext cx="430290" cy="92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5" h="1365" extrusionOk="0">
                      <a:moveTo>
                        <a:pt x="674" y="1"/>
                      </a:moveTo>
                      <a:cubicBezTo>
                        <a:pt x="298" y="1"/>
                        <a:pt x="0" y="314"/>
                        <a:pt x="0" y="690"/>
                      </a:cubicBezTo>
                      <a:cubicBezTo>
                        <a:pt x="0" y="1051"/>
                        <a:pt x="298" y="1364"/>
                        <a:pt x="674" y="1364"/>
                      </a:cubicBezTo>
                      <a:lnTo>
                        <a:pt x="5690" y="1364"/>
                      </a:lnTo>
                      <a:cubicBezTo>
                        <a:pt x="6051" y="1364"/>
                        <a:pt x="6364" y="1051"/>
                        <a:pt x="6364" y="690"/>
                      </a:cubicBezTo>
                      <a:cubicBezTo>
                        <a:pt x="6364" y="314"/>
                        <a:pt x="6051" y="1"/>
                        <a:pt x="569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1" name="Google Shape;3661;p25"/>
                <p:cNvSpPr/>
                <p:nvPr/>
              </p:nvSpPr>
              <p:spPr>
                <a:xfrm>
                  <a:off x="374600" y="3505357"/>
                  <a:ext cx="430290" cy="91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5" h="1349" extrusionOk="0">
                      <a:moveTo>
                        <a:pt x="674" y="0"/>
                      </a:moveTo>
                      <a:cubicBezTo>
                        <a:pt x="298" y="0"/>
                        <a:pt x="0" y="298"/>
                        <a:pt x="0" y="674"/>
                      </a:cubicBezTo>
                      <a:cubicBezTo>
                        <a:pt x="0" y="1050"/>
                        <a:pt x="298" y="1348"/>
                        <a:pt x="674" y="1348"/>
                      </a:cubicBezTo>
                      <a:lnTo>
                        <a:pt x="5690" y="1348"/>
                      </a:lnTo>
                      <a:cubicBezTo>
                        <a:pt x="6051" y="1348"/>
                        <a:pt x="6364" y="1050"/>
                        <a:pt x="6364" y="674"/>
                      </a:cubicBezTo>
                      <a:cubicBezTo>
                        <a:pt x="6364" y="298"/>
                        <a:pt x="6051" y="0"/>
                        <a:pt x="56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2" name="Google Shape;3662;p25"/>
                <p:cNvSpPr/>
                <p:nvPr/>
              </p:nvSpPr>
              <p:spPr>
                <a:xfrm>
                  <a:off x="374600" y="3741627"/>
                  <a:ext cx="430290" cy="91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5" h="1349" extrusionOk="0">
                      <a:moveTo>
                        <a:pt x="674" y="0"/>
                      </a:moveTo>
                      <a:cubicBezTo>
                        <a:pt x="298" y="0"/>
                        <a:pt x="0" y="298"/>
                        <a:pt x="0" y="674"/>
                      </a:cubicBezTo>
                      <a:cubicBezTo>
                        <a:pt x="0" y="1051"/>
                        <a:pt x="298" y="1348"/>
                        <a:pt x="674" y="1348"/>
                      </a:cubicBezTo>
                      <a:lnTo>
                        <a:pt x="5690" y="1348"/>
                      </a:lnTo>
                      <a:cubicBezTo>
                        <a:pt x="6051" y="1348"/>
                        <a:pt x="6364" y="1051"/>
                        <a:pt x="6364" y="674"/>
                      </a:cubicBezTo>
                      <a:cubicBezTo>
                        <a:pt x="6364" y="298"/>
                        <a:pt x="6051" y="0"/>
                        <a:pt x="56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3" name="Google Shape;3663;p25"/>
                <p:cNvSpPr/>
                <p:nvPr/>
              </p:nvSpPr>
              <p:spPr>
                <a:xfrm>
                  <a:off x="374600" y="3976884"/>
                  <a:ext cx="430290" cy="91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5" h="1349" extrusionOk="0">
                      <a:moveTo>
                        <a:pt x="674" y="0"/>
                      </a:moveTo>
                      <a:cubicBezTo>
                        <a:pt x="298" y="0"/>
                        <a:pt x="0" y="314"/>
                        <a:pt x="0" y="674"/>
                      </a:cubicBezTo>
                      <a:cubicBezTo>
                        <a:pt x="0" y="1050"/>
                        <a:pt x="298" y="1348"/>
                        <a:pt x="674" y="1348"/>
                      </a:cubicBezTo>
                      <a:lnTo>
                        <a:pt x="5690" y="1348"/>
                      </a:lnTo>
                      <a:cubicBezTo>
                        <a:pt x="6051" y="1348"/>
                        <a:pt x="6364" y="1050"/>
                        <a:pt x="6364" y="674"/>
                      </a:cubicBezTo>
                      <a:cubicBezTo>
                        <a:pt x="6364" y="314"/>
                        <a:pt x="6051" y="0"/>
                        <a:pt x="56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4" name="Google Shape;3664;p25"/>
                <p:cNvSpPr/>
                <p:nvPr/>
              </p:nvSpPr>
              <p:spPr>
                <a:xfrm>
                  <a:off x="374600" y="4213155"/>
                  <a:ext cx="430290" cy="91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5" h="1349" extrusionOk="0">
                      <a:moveTo>
                        <a:pt x="674" y="1"/>
                      </a:moveTo>
                      <a:cubicBezTo>
                        <a:pt x="298" y="1"/>
                        <a:pt x="0" y="298"/>
                        <a:pt x="0" y="675"/>
                      </a:cubicBezTo>
                      <a:cubicBezTo>
                        <a:pt x="0" y="1051"/>
                        <a:pt x="298" y="1349"/>
                        <a:pt x="674" y="1349"/>
                      </a:cubicBezTo>
                      <a:lnTo>
                        <a:pt x="5690" y="1349"/>
                      </a:lnTo>
                      <a:cubicBezTo>
                        <a:pt x="6051" y="1349"/>
                        <a:pt x="6364" y="1051"/>
                        <a:pt x="6364" y="675"/>
                      </a:cubicBezTo>
                      <a:cubicBezTo>
                        <a:pt x="6364" y="298"/>
                        <a:pt x="6051" y="1"/>
                        <a:pt x="569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65" name="Google Shape;3665;p25"/>
              <p:cNvGrpSpPr/>
              <p:nvPr/>
            </p:nvGrpSpPr>
            <p:grpSpPr>
              <a:xfrm flipH="1">
                <a:off x="5162328" y="656434"/>
                <a:ext cx="334126" cy="3712843"/>
                <a:chOff x="466451" y="631324"/>
                <a:chExt cx="313175" cy="3565242"/>
              </a:xfrm>
            </p:grpSpPr>
            <p:sp>
              <p:nvSpPr>
                <p:cNvPr id="3666" name="Google Shape;3666;p25"/>
                <p:cNvSpPr/>
                <p:nvPr/>
              </p:nvSpPr>
              <p:spPr>
                <a:xfrm rot="5400000">
                  <a:off x="606292" y="491483"/>
                  <a:ext cx="33492" cy="3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12527" extrusionOk="0">
                      <a:moveTo>
                        <a:pt x="1545" y="1"/>
                      </a:moveTo>
                      <a:cubicBezTo>
                        <a:pt x="914" y="1"/>
                        <a:pt x="274" y="395"/>
                        <a:pt x="274" y="1191"/>
                      </a:cubicBezTo>
                      <a:cubicBezTo>
                        <a:pt x="251" y="3245"/>
                        <a:pt x="251" y="5276"/>
                        <a:pt x="228" y="7331"/>
                      </a:cubicBezTo>
                      <a:cubicBezTo>
                        <a:pt x="228" y="8997"/>
                        <a:pt x="0" y="10732"/>
                        <a:pt x="730" y="12261"/>
                      </a:cubicBezTo>
                      <a:cubicBezTo>
                        <a:pt x="809" y="12441"/>
                        <a:pt x="982" y="12526"/>
                        <a:pt x="1158" y="12526"/>
                      </a:cubicBezTo>
                      <a:cubicBezTo>
                        <a:pt x="1341" y="12526"/>
                        <a:pt x="1528" y="12435"/>
                        <a:pt x="1621" y="12261"/>
                      </a:cubicBezTo>
                      <a:cubicBezTo>
                        <a:pt x="2442" y="10777"/>
                        <a:pt x="2305" y="8997"/>
                        <a:pt x="2420" y="7331"/>
                      </a:cubicBezTo>
                      <a:cubicBezTo>
                        <a:pt x="2534" y="5276"/>
                        <a:pt x="2648" y="3245"/>
                        <a:pt x="2762" y="1191"/>
                      </a:cubicBezTo>
                      <a:cubicBezTo>
                        <a:pt x="2808" y="400"/>
                        <a:pt x="2181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7" name="Google Shape;3667;p25"/>
                <p:cNvSpPr/>
                <p:nvPr/>
              </p:nvSpPr>
              <p:spPr>
                <a:xfrm rot="5400000">
                  <a:off x="606292" y="726933"/>
                  <a:ext cx="33492" cy="3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12527" extrusionOk="0">
                      <a:moveTo>
                        <a:pt x="1545" y="1"/>
                      </a:moveTo>
                      <a:cubicBezTo>
                        <a:pt x="914" y="1"/>
                        <a:pt x="274" y="395"/>
                        <a:pt x="274" y="1191"/>
                      </a:cubicBezTo>
                      <a:cubicBezTo>
                        <a:pt x="251" y="3245"/>
                        <a:pt x="251" y="5276"/>
                        <a:pt x="228" y="7331"/>
                      </a:cubicBezTo>
                      <a:cubicBezTo>
                        <a:pt x="228" y="8997"/>
                        <a:pt x="0" y="10732"/>
                        <a:pt x="730" y="12261"/>
                      </a:cubicBezTo>
                      <a:cubicBezTo>
                        <a:pt x="809" y="12441"/>
                        <a:pt x="982" y="12526"/>
                        <a:pt x="1158" y="12526"/>
                      </a:cubicBezTo>
                      <a:cubicBezTo>
                        <a:pt x="1341" y="12526"/>
                        <a:pt x="1528" y="12435"/>
                        <a:pt x="1621" y="12261"/>
                      </a:cubicBezTo>
                      <a:cubicBezTo>
                        <a:pt x="2442" y="10777"/>
                        <a:pt x="2305" y="8997"/>
                        <a:pt x="2420" y="7331"/>
                      </a:cubicBezTo>
                      <a:cubicBezTo>
                        <a:pt x="2534" y="5276"/>
                        <a:pt x="2648" y="3245"/>
                        <a:pt x="2762" y="1191"/>
                      </a:cubicBezTo>
                      <a:cubicBezTo>
                        <a:pt x="2808" y="400"/>
                        <a:pt x="2181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8" name="Google Shape;3668;p25"/>
                <p:cNvSpPr/>
                <p:nvPr/>
              </p:nvSpPr>
              <p:spPr>
                <a:xfrm rot="5400000">
                  <a:off x="606292" y="962383"/>
                  <a:ext cx="33492" cy="3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12527" extrusionOk="0">
                      <a:moveTo>
                        <a:pt x="1545" y="1"/>
                      </a:moveTo>
                      <a:cubicBezTo>
                        <a:pt x="914" y="1"/>
                        <a:pt x="274" y="395"/>
                        <a:pt x="274" y="1191"/>
                      </a:cubicBezTo>
                      <a:cubicBezTo>
                        <a:pt x="251" y="3245"/>
                        <a:pt x="251" y="5276"/>
                        <a:pt x="228" y="7331"/>
                      </a:cubicBezTo>
                      <a:cubicBezTo>
                        <a:pt x="228" y="8997"/>
                        <a:pt x="0" y="10732"/>
                        <a:pt x="730" y="12261"/>
                      </a:cubicBezTo>
                      <a:cubicBezTo>
                        <a:pt x="809" y="12441"/>
                        <a:pt x="982" y="12526"/>
                        <a:pt x="1158" y="12526"/>
                      </a:cubicBezTo>
                      <a:cubicBezTo>
                        <a:pt x="1341" y="12526"/>
                        <a:pt x="1528" y="12435"/>
                        <a:pt x="1621" y="12261"/>
                      </a:cubicBezTo>
                      <a:cubicBezTo>
                        <a:pt x="2442" y="10777"/>
                        <a:pt x="2305" y="8997"/>
                        <a:pt x="2420" y="7331"/>
                      </a:cubicBezTo>
                      <a:cubicBezTo>
                        <a:pt x="2534" y="5276"/>
                        <a:pt x="2648" y="3245"/>
                        <a:pt x="2762" y="1191"/>
                      </a:cubicBezTo>
                      <a:cubicBezTo>
                        <a:pt x="2808" y="400"/>
                        <a:pt x="2181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9" name="Google Shape;3669;p25"/>
                <p:cNvSpPr/>
                <p:nvPr/>
              </p:nvSpPr>
              <p:spPr>
                <a:xfrm rot="5400000">
                  <a:off x="606292" y="1197833"/>
                  <a:ext cx="33492" cy="3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12527" extrusionOk="0">
                      <a:moveTo>
                        <a:pt x="1545" y="1"/>
                      </a:moveTo>
                      <a:cubicBezTo>
                        <a:pt x="914" y="1"/>
                        <a:pt x="274" y="395"/>
                        <a:pt x="274" y="1191"/>
                      </a:cubicBezTo>
                      <a:cubicBezTo>
                        <a:pt x="251" y="3245"/>
                        <a:pt x="251" y="5276"/>
                        <a:pt x="228" y="7331"/>
                      </a:cubicBezTo>
                      <a:cubicBezTo>
                        <a:pt x="228" y="8997"/>
                        <a:pt x="0" y="10732"/>
                        <a:pt x="730" y="12261"/>
                      </a:cubicBezTo>
                      <a:cubicBezTo>
                        <a:pt x="809" y="12441"/>
                        <a:pt x="982" y="12526"/>
                        <a:pt x="1158" y="12526"/>
                      </a:cubicBezTo>
                      <a:cubicBezTo>
                        <a:pt x="1341" y="12526"/>
                        <a:pt x="1528" y="12435"/>
                        <a:pt x="1621" y="12261"/>
                      </a:cubicBezTo>
                      <a:cubicBezTo>
                        <a:pt x="2442" y="10777"/>
                        <a:pt x="2305" y="8997"/>
                        <a:pt x="2420" y="7331"/>
                      </a:cubicBezTo>
                      <a:cubicBezTo>
                        <a:pt x="2534" y="5276"/>
                        <a:pt x="2648" y="3245"/>
                        <a:pt x="2762" y="1191"/>
                      </a:cubicBezTo>
                      <a:cubicBezTo>
                        <a:pt x="2808" y="400"/>
                        <a:pt x="2181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0" name="Google Shape;3670;p25"/>
                <p:cNvSpPr/>
                <p:nvPr/>
              </p:nvSpPr>
              <p:spPr>
                <a:xfrm rot="5400000">
                  <a:off x="606292" y="1433283"/>
                  <a:ext cx="33492" cy="3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12527" extrusionOk="0">
                      <a:moveTo>
                        <a:pt x="1545" y="1"/>
                      </a:moveTo>
                      <a:cubicBezTo>
                        <a:pt x="914" y="1"/>
                        <a:pt x="274" y="395"/>
                        <a:pt x="274" y="1191"/>
                      </a:cubicBezTo>
                      <a:cubicBezTo>
                        <a:pt x="251" y="3245"/>
                        <a:pt x="251" y="5276"/>
                        <a:pt x="228" y="7331"/>
                      </a:cubicBezTo>
                      <a:cubicBezTo>
                        <a:pt x="228" y="8997"/>
                        <a:pt x="0" y="10732"/>
                        <a:pt x="730" y="12261"/>
                      </a:cubicBezTo>
                      <a:cubicBezTo>
                        <a:pt x="809" y="12441"/>
                        <a:pt x="982" y="12526"/>
                        <a:pt x="1158" y="12526"/>
                      </a:cubicBezTo>
                      <a:cubicBezTo>
                        <a:pt x="1341" y="12526"/>
                        <a:pt x="1528" y="12435"/>
                        <a:pt x="1621" y="12261"/>
                      </a:cubicBezTo>
                      <a:cubicBezTo>
                        <a:pt x="2442" y="10777"/>
                        <a:pt x="2305" y="8997"/>
                        <a:pt x="2420" y="7331"/>
                      </a:cubicBezTo>
                      <a:cubicBezTo>
                        <a:pt x="2534" y="5276"/>
                        <a:pt x="2648" y="3245"/>
                        <a:pt x="2762" y="1191"/>
                      </a:cubicBezTo>
                      <a:cubicBezTo>
                        <a:pt x="2808" y="400"/>
                        <a:pt x="2181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1" name="Google Shape;3671;p25"/>
                <p:cNvSpPr/>
                <p:nvPr/>
              </p:nvSpPr>
              <p:spPr>
                <a:xfrm rot="5400000">
                  <a:off x="606292" y="1668733"/>
                  <a:ext cx="33492" cy="3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12527" extrusionOk="0">
                      <a:moveTo>
                        <a:pt x="1545" y="1"/>
                      </a:moveTo>
                      <a:cubicBezTo>
                        <a:pt x="914" y="1"/>
                        <a:pt x="274" y="395"/>
                        <a:pt x="274" y="1191"/>
                      </a:cubicBezTo>
                      <a:cubicBezTo>
                        <a:pt x="251" y="3245"/>
                        <a:pt x="251" y="5276"/>
                        <a:pt x="228" y="7331"/>
                      </a:cubicBezTo>
                      <a:cubicBezTo>
                        <a:pt x="228" y="8997"/>
                        <a:pt x="0" y="10732"/>
                        <a:pt x="730" y="12261"/>
                      </a:cubicBezTo>
                      <a:cubicBezTo>
                        <a:pt x="809" y="12441"/>
                        <a:pt x="982" y="12526"/>
                        <a:pt x="1158" y="12526"/>
                      </a:cubicBezTo>
                      <a:cubicBezTo>
                        <a:pt x="1341" y="12526"/>
                        <a:pt x="1528" y="12435"/>
                        <a:pt x="1621" y="12261"/>
                      </a:cubicBezTo>
                      <a:cubicBezTo>
                        <a:pt x="2442" y="10777"/>
                        <a:pt x="2305" y="8997"/>
                        <a:pt x="2420" y="7331"/>
                      </a:cubicBezTo>
                      <a:cubicBezTo>
                        <a:pt x="2534" y="5276"/>
                        <a:pt x="2648" y="3245"/>
                        <a:pt x="2762" y="1191"/>
                      </a:cubicBezTo>
                      <a:cubicBezTo>
                        <a:pt x="2808" y="400"/>
                        <a:pt x="2181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2" name="Google Shape;3672;p25"/>
                <p:cNvSpPr/>
                <p:nvPr/>
              </p:nvSpPr>
              <p:spPr>
                <a:xfrm rot="5400000">
                  <a:off x="606292" y="1904183"/>
                  <a:ext cx="33492" cy="3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12527" extrusionOk="0">
                      <a:moveTo>
                        <a:pt x="1545" y="1"/>
                      </a:moveTo>
                      <a:cubicBezTo>
                        <a:pt x="914" y="1"/>
                        <a:pt x="274" y="395"/>
                        <a:pt x="274" y="1191"/>
                      </a:cubicBezTo>
                      <a:cubicBezTo>
                        <a:pt x="251" y="3245"/>
                        <a:pt x="251" y="5276"/>
                        <a:pt x="228" y="7331"/>
                      </a:cubicBezTo>
                      <a:cubicBezTo>
                        <a:pt x="228" y="8997"/>
                        <a:pt x="0" y="10732"/>
                        <a:pt x="730" y="12261"/>
                      </a:cubicBezTo>
                      <a:cubicBezTo>
                        <a:pt x="809" y="12441"/>
                        <a:pt x="982" y="12526"/>
                        <a:pt x="1158" y="12526"/>
                      </a:cubicBezTo>
                      <a:cubicBezTo>
                        <a:pt x="1341" y="12526"/>
                        <a:pt x="1528" y="12435"/>
                        <a:pt x="1621" y="12261"/>
                      </a:cubicBezTo>
                      <a:cubicBezTo>
                        <a:pt x="2442" y="10777"/>
                        <a:pt x="2305" y="8997"/>
                        <a:pt x="2420" y="7331"/>
                      </a:cubicBezTo>
                      <a:cubicBezTo>
                        <a:pt x="2534" y="5276"/>
                        <a:pt x="2648" y="3245"/>
                        <a:pt x="2762" y="1191"/>
                      </a:cubicBezTo>
                      <a:cubicBezTo>
                        <a:pt x="2808" y="400"/>
                        <a:pt x="2181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3" name="Google Shape;3673;p25"/>
                <p:cNvSpPr/>
                <p:nvPr/>
              </p:nvSpPr>
              <p:spPr>
                <a:xfrm rot="5400000">
                  <a:off x="606292" y="2139633"/>
                  <a:ext cx="33492" cy="3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12527" extrusionOk="0">
                      <a:moveTo>
                        <a:pt x="1545" y="1"/>
                      </a:moveTo>
                      <a:cubicBezTo>
                        <a:pt x="914" y="1"/>
                        <a:pt x="274" y="395"/>
                        <a:pt x="274" y="1191"/>
                      </a:cubicBezTo>
                      <a:cubicBezTo>
                        <a:pt x="251" y="3245"/>
                        <a:pt x="251" y="5276"/>
                        <a:pt x="228" y="7331"/>
                      </a:cubicBezTo>
                      <a:cubicBezTo>
                        <a:pt x="228" y="8997"/>
                        <a:pt x="0" y="10732"/>
                        <a:pt x="730" y="12261"/>
                      </a:cubicBezTo>
                      <a:cubicBezTo>
                        <a:pt x="809" y="12441"/>
                        <a:pt x="982" y="12526"/>
                        <a:pt x="1158" y="12526"/>
                      </a:cubicBezTo>
                      <a:cubicBezTo>
                        <a:pt x="1341" y="12526"/>
                        <a:pt x="1528" y="12435"/>
                        <a:pt x="1621" y="12261"/>
                      </a:cubicBezTo>
                      <a:cubicBezTo>
                        <a:pt x="2442" y="10777"/>
                        <a:pt x="2305" y="8997"/>
                        <a:pt x="2420" y="7331"/>
                      </a:cubicBezTo>
                      <a:cubicBezTo>
                        <a:pt x="2534" y="5276"/>
                        <a:pt x="2648" y="3245"/>
                        <a:pt x="2762" y="1191"/>
                      </a:cubicBezTo>
                      <a:cubicBezTo>
                        <a:pt x="2808" y="400"/>
                        <a:pt x="2181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4" name="Google Shape;3674;p25"/>
                <p:cNvSpPr/>
                <p:nvPr/>
              </p:nvSpPr>
              <p:spPr>
                <a:xfrm rot="5400000">
                  <a:off x="606292" y="2375083"/>
                  <a:ext cx="33492" cy="3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12527" extrusionOk="0">
                      <a:moveTo>
                        <a:pt x="1545" y="1"/>
                      </a:moveTo>
                      <a:cubicBezTo>
                        <a:pt x="914" y="1"/>
                        <a:pt x="274" y="395"/>
                        <a:pt x="274" y="1191"/>
                      </a:cubicBezTo>
                      <a:cubicBezTo>
                        <a:pt x="251" y="3245"/>
                        <a:pt x="251" y="5276"/>
                        <a:pt x="228" y="7331"/>
                      </a:cubicBezTo>
                      <a:cubicBezTo>
                        <a:pt x="228" y="8997"/>
                        <a:pt x="0" y="10732"/>
                        <a:pt x="730" y="12261"/>
                      </a:cubicBezTo>
                      <a:cubicBezTo>
                        <a:pt x="809" y="12441"/>
                        <a:pt x="982" y="12526"/>
                        <a:pt x="1158" y="12526"/>
                      </a:cubicBezTo>
                      <a:cubicBezTo>
                        <a:pt x="1341" y="12526"/>
                        <a:pt x="1528" y="12435"/>
                        <a:pt x="1621" y="12261"/>
                      </a:cubicBezTo>
                      <a:cubicBezTo>
                        <a:pt x="2442" y="10777"/>
                        <a:pt x="2305" y="8997"/>
                        <a:pt x="2420" y="7331"/>
                      </a:cubicBezTo>
                      <a:cubicBezTo>
                        <a:pt x="2534" y="5276"/>
                        <a:pt x="2648" y="3245"/>
                        <a:pt x="2762" y="1191"/>
                      </a:cubicBezTo>
                      <a:cubicBezTo>
                        <a:pt x="2808" y="400"/>
                        <a:pt x="2181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5" name="Google Shape;3675;p25"/>
                <p:cNvSpPr/>
                <p:nvPr/>
              </p:nvSpPr>
              <p:spPr>
                <a:xfrm rot="5400000">
                  <a:off x="606292" y="2610533"/>
                  <a:ext cx="33492" cy="3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12527" extrusionOk="0">
                      <a:moveTo>
                        <a:pt x="1545" y="1"/>
                      </a:moveTo>
                      <a:cubicBezTo>
                        <a:pt x="914" y="1"/>
                        <a:pt x="274" y="395"/>
                        <a:pt x="274" y="1191"/>
                      </a:cubicBezTo>
                      <a:cubicBezTo>
                        <a:pt x="251" y="3245"/>
                        <a:pt x="251" y="5276"/>
                        <a:pt x="228" y="7331"/>
                      </a:cubicBezTo>
                      <a:cubicBezTo>
                        <a:pt x="228" y="8997"/>
                        <a:pt x="0" y="10732"/>
                        <a:pt x="730" y="12261"/>
                      </a:cubicBezTo>
                      <a:cubicBezTo>
                        <a:pt x="809" y="12441"/>
                        <a:pt x="982" y="12526"/>
                        <a:pt x="1158" y="12526"/>
                      </a:cubicBezTo>
                      <a:cubicBezTo>
                        <a:pt x="1341" y="12526"/>
                        <a:pt x="1528" y="12435"/>
                        <a:pt x="1621" y="12261"/>
                      </a:cubicBezTo>
                      <a:cubicBezTo>
                        <a:pt x="2442" y="10777"/>
                        <a:pt x="2305" y="8997"/>
                        <a:pt x="2420" y="7331"/>
                      </a:cubicBezTo>
                      <a:cubicBezTo>
                        <a:pt x="2534" y="5276"/>
                        <a:pt x="2648" y="3245"/>
                        <a:pt x="2762" y="1191"/>
                      </a:cubicBezTo>
                      <a:cubicBezTo>
                        <a:pt x="2808" y="400"/>
                        <a:pt x="2181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6" name="Google Shape;3676;p25"/>
                <p:cNvSpPr/>
                <p:nvPr/>
              </p:nvSpPr>
              <p:spPr>
                <a:xfrm rot="5400000">
                  <a:off x="606292" y="2845983"/>
                  <a:ext cx="33492" cy="3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12527" extrusionOk="0">
                      <a:moveTo>
                        <a:pt x="1545" y="1"/>
                      </a:moveTo>
                      <a:cubicBezTo>
                        <a:pt x="914" y="1"/>
                        <a:pt x="274" y="395"/>
                        <a:pt x="274" y="1191"/>
                      </a:cubicBezTo>
                      <a:cubicBezTo>
                        <a:pt x="251" y="3245"/>
                        <a:pt x="251" y="5276"/>
                        <a:pt x="228" y="7331"/>
                      </a:cubicBezTo>
                      <a:cubicBezTo>
                        <a:pt x="228" y="8997"/>
                        <a:pt x="0" y="10732"/>
                        <a:pt x="730" y="12261"/>
                      </a:cubicBezTo>
                      <a:cubicBezTo>
                        <a:pt x="809" y="12441"/>
                        <a:pt x="982" y="12526"/>
                        <a:pt x="1158" y="12526"/>
                      </a:cubicBezTo>
                      <a:cubicBezTo>
                        <a:pt x="1341" y="12526"/>
                        <a:pt x="1528" y="12435"/>
                        <a:pt x="1621" y="12261"/>
                      </a:cubicBezTo>
                      <a:cubicBezTo>
                        <a:pt x="2442" y="10777"/>
                        <a:pt x="2305" y="8997"/>
                        <a:pt x="2420" y="7331"/>
                      </a:cubicBezTo>
                      <a:cubicBezTo>
                        <a:pt x="2534" y="5276"/>
                        <a:pt x="2648" y="3245"/>
                        <a:pt x="2762" y="1191"/>
                      </a:cubicBezTo>
                      <a:cubicBezTo>
                        <a:pt x="2808" y="400"/>
                        <a:pt x="2181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7" name="Google Shape;3677;p25"/>
                <p:cNvSpPr/>
                <p:nvPr/>
              </p:nvSpPr>
              <p:spPr>
                <a:xfrm rot="5400000">
                  <a:off x="606292" y="3081433"/>
                  <a:ext cx="33492" cy="3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12527" extrusionOk="0">
                      <a:moveTo>
                        <a:pt x="1545" y="1"/>
                      </a:moveTo>
                      <a:cubicBezTo>
                        <a:pt x="914" y="1"/>
                        <a:pt x="274" y="395"/>
                        <a:pt x="274" y="1191"/>
                      </a:cubicBezTo>
                      <a:cubicBezTo>
                        <a:pt x="251" y="3245"/>
                        <a:pt x="251" y="5276"/>
                        <a:pt x="228" y="7331"/>
                      </a:cubicBezTo>
                      <a:cubicBezTo>
                        <a:pt x="228" y="8997"/>
                        <a:pt x="0" y="10732"/>
                        <a:pt x="730" y="12261"/>
                      </a:cubicBezTo>
                      <a:cubicBezTo>
                        <a:pt x="809" y="12441"/>
                        <a:pt x="982" y="12526"/>
                        <a:pt x="1158" y="12526"/>
                      </a:cubicBezTo>
                      <a:cubicBezTo>
                        <a:pt x="1341" y="12526"/>
                        <a:pt x="1528" y="12435"/>
                        <a:pt x="1621" y="12261"/>
                      </a:cubicBezTo>
                      <a:cubicBezTo>
                        <a:pt x="2442" y="10777"/>
                        <a:pt x="2305" y="8997"/>
                        <a:pt x="2420" y="7331"/>
                      </a:cubicBezTo>
                      <a:cubicBezTo>
                        <a:pt x="2534" y="5276"/>
                        <a:pt x="2648" y="3245"/>
                        <a:pt x="2762" y="1191"/>
                      </a:cubicBezTo>
                      <a:cubicBezTo>
                        <a:pt x="2808" y="400"/>
                        <a:pt x="2181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8" name="Google Shape;3678;p25"/>
                <p:cNvSpPr/>
                <p:nvPr/>
              </p:nvSpPr>
              <p:spPr>
                <a:xfrm rot="5400000">
                  <a:off x="606292" y="3316883"/>
                  <a:ext cx="33492" cy="3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12527" extrusionOk="0">
                      <a:moveTo>
                        <a:pt x="1545" y="1"/>
                      </a:moveTo>
                      <a:cubicBezTo>
                        <a:pt x="914" y="1"/>
                        <a:pt x="274" y="395"/>
                        <a:pt x="274" y="1191"/>
                      </a:cubicBezTo>
                      <a:cubicBezTo>
                        <a:pt x="251" y="3245"/>
                        <a:pt x="251" y="5276"/>
                        <a:pt x="228" y="7331"/>
                      </a:cubicBezTo>
                      <a:cubicBezTo>
                        <a:pt x="228" y="8997"/>
                        <a:pt x="0" y="10732"/>
                        <a:pt x="730" y="12261"/>
                      </a:cubicBezTo>
                      <a:cubicBezTo>
                        <a:pt x="809" y="12441"/>
                        <a:pt x="982" y="12526"/>
                        <a:pt x="1158" y="12526"/>
                      </a:cubicBezTo>
                      <a:cubicBezTo>
                        <a:pt x="1341" y="12526"/>
                        <a:pt x="1528" y="12435"/>
                        <a:pt x="1621" y="12261"/>
                      </a:cubicBezTo>
                      <a:cubicBezTo>
                        <a:pt x="2442" y="10777"/>
                        <a:pt x="2305" y="8997"/>
                        <a:pt x="2420" y="7331"/>
                      </a:cubicBezTo>
                      <a:cubicBezTo>
                        <a:pt x="2534" y="5276"/>
                        <a:pt x="2648" y="3245"/>
                        <a:pt x="2762" y="1191"/>
                      </a:cubicBezTo>
                      <a:cubicBezTo>
                        <a:pt x="2808" y="400"/>
                        <a:pt x="2181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9" name="Google Shape;3679;p25"/>
                <p:cNvSpPr/>
                <p:nvPr/>
              </p:nvSpPr>
              <p:spPr>
                <a:xfrm rot="5400000">
                  <a:off x="606292" y="3552333"/>
                  <a:ext cx="33492" cy="3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12527" extrusionOk="0">
                      <a:moveTo>
                        <a:pt x="1545" y="1"/>
                      </a:moveTo>
                      <a:cubicBezTo>
                        <a:pt x="914" y="1"/>
                        <a:pt x="274" y="395"/>
                        <a:pt x="274" y="1191"/>
                      </a:cubicBezTo>
                      <a:cubicBezTo>
                        <a:pt x="251" y="3245"/>
                        <a:pt x="251" y="5276"/>
                        <a:pt x="228" y="7331"/>
                      </a:cubicBezTo>
                      <a:cubicBezTo>
                        <a:pt x="228" y="8997"/>
                        <a:pt x="0" y="10732"/>
                        <a:pt x="730" y="12261"/>
                      </a:cubicBezTo>
                      <a:cubicBezTo>
                        <a:pt x="809" y="12441"/>
                        <a:pt x="982" y="12526"/>
                        <a:pt x="1158" y="12526"/>
                      </a:cubicBezTo>
                      <a:cubicBezTo>
                        <a:pt x="1341" y="12526"/>
                        <a:pt x="1528" y="12435"/>
                        <a:pt x="1621" y="12261"/>
                      </a:cubicBezTo>
                      <a:cubicBezTo>
                        <a:pt x="2442" y="10777"/>
                        <a:pt x="2305" y="8997"/>
                        <a:pt x="2420" y="7331"/>
                      </a:cubicBezTo>
                      <a:cubicBezTo>
                        <a:pt x="2534" y="5276"/>
                        <a:pt x="2648" y="3245"/>
                        <a:pt x="2762" y="1191"/>
                      </a:cubicBezTo>
                      <a:cubicBezTo>
                        <a:pt x="2808" y="400"/>
                        <a:pt x="2181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0" name="Google Shape;3680;p25"/>
                <p:cNvSpPr/>
                <p:nvPr/>
              </p:nvSpPr>
              <p:spPr>
                <a:xfrm rot="5400000">
                  <a:off x="606292" y="3787783"/>
                  <a:ext cx="33492" cy="3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12527" extrusionOk="0">
                      <a:moveTo>
                        <a:pt x="1545" y="1"/>
                      </a:moveTo>
                      <a:cubicBezTo>
                        <a:pt x="914" y="1"/>
                        <a:pt x="274" y="395"/>
                        <a:pt x="274" y="1191"/>
                      </a:cubicBezTo>
                      <a:cubicBezTo>
                        <a:pt x="251" y="3245"/>
                        <a:pt x="251" y="5276"/>
                        <a:pt x="228" y="7331"/>
                      </a:cubicBezTo>
                      <a:cubicBezTo>
                        <a:pt x="228" y="8997"/>
                        <a:pt x="0" y="10732"/>
                        <a:pt x="730" y="12261"/>
                      </a:cubicBezTo>
                      <a:cubicBezTo>
                        <a:pt x="809" y="12441"/>
                        <a:pt x="982" y="12526"/>
                        <a:pt x="1158" y="12526"/>
                      </a:cubicBezTo>
                      <a:cubicBezTo>
                        <a:pt x="1341" y="12526"/>
                        <a:pt x="1528" y="12435"/>
                        <a:pt x="1621" y="12261"/>
                      </a:cubicBezTo>
                      <a:cubicBezTo>
                        <a:pt x="2442" y="10777"/>
                        <a:pt x="2305" y="8997"/>
                        <a:pt x="2420" y="7331"/>
                      </a:cubicBezTo>
                      <a:cubicBezTo>
                        <a:pt x="2534" y="5276"/>
                        <a:pt x="2648" y="3245"/>
                        <a:pt x="2762" y="1191"/>
                      </a:cubicBezTo>
                      <a:cubicBezTo>
                        <a:pt x="2808" y="400"/>
                        <a:pt x="2181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1" name="Google Shape;3681;p25"/>
                <p:cNvSpPr/>
                <p:nvPr/>
              </p:nvSpPr>
              <p:spPr>
                <a:xfrm rot="5400000">
                  <a:off x="606292" y="4023233"/>
                  <a:ext cx="33492" cy="3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8" h="12527" extrusionOk="0">
                      <a:moveTo>
                        <a:pt x="1545" y="1"/>
                      </a:moveTo>
                      <a:cubicBezTo>
                        <a:pt x="914" y="1"/>
                        <a:pt x="274" y="395"/>
                        <a:pt x="274" y="1191"/>
                      </a:cubicBezTo>
                      <a:cubicBezTo>
                        <a:pt x="251" y="3245"/>
                        <a:pt x="251" y="5276"/>
                        <a:pt x="228" y="7331"/>
                      </a:cubicBezTo>
                      <a:cubicBezTo>
                        <a:pt x="228" y="8997"/>
                        <a:pt x="0" y="10732"/>
                        <a:pt x="730" y="12261"/>
                      </a:cubicBezTo>
                      <a:cubicBezTo>
                        <a:pt x="809" y="12441"/>
                        <a:pt x="982" y="12526"/>
                        <a:pt x="1158" y="12526"/>
                      </a:cubicBezTo>
                      <a:cubicBezTo>
                        <a:pt x="1341" y="12526"/>
                        <a:pt x="1528" y="12435"/>
                        <a:pt x="1621" y="12261"/>
                      </a:cubicBezTo>
                      <a:cubicBezTo>
                        <a:pt x="2442" y="10777"/>
                        <a:pt x="2305" y="8997"/>
                        <a:pt x="2420" y="7331"/>
                      </a:cubicBezTo>
                      <a:cubicBezTo>
                        <a:pt x="2534" y="5276"/>
                        <a:pt x="2648" y="3245"/>
                        <a:pt x="2762" y="1191"/>
                      </a:cubicBezTo>
                      <a:cubicBezTo>
                        <a:pt x="2808" y="400"/>
                        <a:pt x="2181" y="1"/>
                        <a:pt x="154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0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682" name="Google Shape;3682;p25"/>
            <p:cNvGrpSpPr/>
            <p:nvPr/>
          </p:nvGrpSpPr>
          <p:grpSpPr>
            <a:xfrm>
              <a:off x="4117042" y="33684"/>
              <a:ext cx="458760" cy="506323"/>
              <a:chOff x="3919015" y="609200"/>
              <a:chExt cx="177525" cy="199875"/>
            </a:xfrm>
          </p:grpSpPr>
          <p:sp>
            <p:nvSpPr>
              <p:cNvPr id="3683" name="Google Shape;3683;p25"/>
              <p:cNvSpPr/>
              <p:nvPr/>
            </p:nvSpPr>
            <p:spPr>
              <a:xfrm>
                <a:off x="3919015" y="703650"/>
                <a:ext cx="177525" cy="89750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3590" extrusionOk="0">
                    <a:moveTo>
                      <a:pt x="0" y="0"/>
                    </a:moveTo>
                    <a:lnTo>
                      <a:pt x="0" y="3590"/>
                    </a:lnTo>
                    <a:lnTo>
                      <a:pt x="7101" y="3590"/>
                    </a:lnTo>
                    <a:lnTo>
                      <a:pt x="71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25"/>
              <p:cNvSpPr/>
              <p:nvPr/>
            </p:nvSpPr>
            <p:spPr>
              <a:xfrm>
                <a:off x="3927640" y="609200"/>
                <a:ext cx="160300" cy="196350"/>
              </a:xfrm>
              <a:custGeom>
                <a:avLst/>
                <a:gdLst/>
                <a:ahLst/>
                <a:cxnLst/>
                <a:rect l="l" t="t" r="r" b="b"/>
                <a:pathLst>
                  <a:path w="6412" h="7854" extrusionOk="0">
                    <a:moveTo>
                      <a:pt x="3214" y="1"/>
                    </a:moveTo>
                    <a:cubicBezTo>
                      <a:pt x="2414" y="1"/>
                      <a:pt x="1756" y="659"/>
                      <a:pt x="1756" y="1458"/>
                    </a:cubicBezTo>
                    <a:cubicBezTo>
                      <a:pt x="1756" y="1834"/>
                      <a:pt x="1913" y="2195"/>
                      <a:pt x="2163" y="2461"/>
                    </a:cubicBezTo>
                    <a:cubicBezTo>
                      <a:pt x="2273" y="2571"/>
                      <a:pt x="2320" y="2712"/>
                      <a:pt x="2304" y="2838"/>
                    </a:cubicBezTo>
                    <a:cubicBezTo>
                      <a:pt x="2116" y="4029"/>
                      <a:pt x="1740" y="6537"/>
                      <a:pt x="1615" y="7383"/>
                    </a:cubicBezTo>
                    <a:cubicBezTo>
                      <a:pt x="1599" y="7462"/>
                      <a:pt x="1536" y="7509"/>
                      <a:pt x="1458" y="7509"/>
                    </a:cubicBezTo>
                    <a:lnTo>
                      <a:pt x="0" y="7509"/>
                    </a:lnTo>
                    <a:lnTo>
                      <a:pt x="0" y="7853"/>
                    </a:lnTo>
                    <a:lnTo>
                      <a:pt x="1458" y="7853"/>
                    </a:lnTo>
                    <a:cubicBezTo>
                      <a:pt x="1709" y="7853"/>
                      <a:pt x="1913" y="7681"/>
                      <a:pt x="1960" y="7430"/>
                    </a:cubicBezTo>
                    <a:cubicBezTo>
                      <a:pt x="2085" y="6584"/>
                      <a:pt x="2461" y="4092"/>
                      <a:pt x="2634" y="2885"/>
                    </a:cubicBezTo>
                    <a:cubicBezTo>
                      <a:pt x="2681" y="2650"/>
                      <a:pt x="2602" y="2399"/>
                      <a:pt x="2414" y="2226"/>
                    </a:cubicBezTo>
                    <a:cubicBezTo>
                      <a:pt x="2210" y="2007"/>
                      <a:pt x="2101" y="1740"/>
                      <a:pt x="2101" y="1458"/>
                    </a:cubicBezTo>
                    <a:cubicBezTo>
                      <a:pt x="2101" y="847"/>
                      <a:pt x="2602" y="345"/>
                      <a:pt x="3214" y="345"/>
                    </a:cubicBezTo>
                    <a:cubicBezTo>
                      <a:pt x="3825" y="345"/>
                      <a:pt x="4311" y="847"/>
                      <a:pt x="4311" y="1458"/>
                    </a:cubicBezTo>
                    <a:cubicBezTo>
                      <a:pt x="4311" y="1740"/>
                      <a:pt x="4201" y="2007"/>
                      <a:pt x="4013" y="2226"/>
                    </a:cubicBezTo>
                    <a:cubicBezTo>
                      <a:pt x="3825" y="2399"/>
                      <a:pt x="3746" y="2650"/>
                      <a:pt x="3778" y="2885"/>
                    </a:cubicBezTo>
                    <a:cubicBezTo>
                      <a:pt x="3966" y="4092"/>
                      <a:pt x="4342" y="6584"/>
                      <a:pt x="4467" y="7430"/>
                    </a:cubicBezTo>
                    <a:cubicBezTo>
                      <a:pt x="4499" y="7681"/>
                      <a:pt x="4718" y="7853"/>
                      <a:pt x="4969" y="7853"/>
                    </a:cubicBezTo>
                    <a:lnTo>
                      <a:pt x="6411" y="7853"/>
                    </a:lnTo>
                    <a:lnTo>
                      <a:pt x="6411" y="7509"/>
                    </a:lnTo>
                    <a:lnTo>
                      <a:pt x="4969" y="7509"/>
                    </a:lnTo>
                    <a:cubicBezTo>
                      <a:pt x="4891" y="7509"/>
                      <a:pt x="4828" y="7462"/>
                      <a:pt x="4812" y="7383"/>
                    </a:cubicBezTo>
                    <a:cubicBezTo>
                      <a:pt x="4687" y="6537"/>
                      <a:pt x="4311" y="4029"/>
                      <a:pt x="4123" y="2838"/>
                    </a:cubicBezTo>
                    <a:cubicBezTo>
                      <a:pt x="4107" y="2712"/>
                      <a:pt x="4154" y="2571"/>
                      <a:pt x="4248" y="2461"/>
                    </a:cubicBezTo>
                    <a:cubicBezTo>
                      <a:pt x="4515" y="2195"/>
                      <a:pt x="4671" y="1834"/>
                      <a:pt x="4671" y="1458"/>
                    </a:cubicBezTo>
                    <a:cubicBezTo>
                      <a:pt x="4671" y="659"/>
                      <a:pt x="4013" y="1"/>
                      <a:pt x="32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25"/>
              <p:cNvSpPr/>
              <p:nvPr/>
            </p:nvSpPr>
            <p:spPr>
              <a:xfrm>
                <a:off x="4052640" y="793775"/>
                <a:ext cx="4390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612" extrusionOk="0">
                    <a:moveTo>
                      <a:pt x="0" y="0"/>
                    </a:moveTo>
                    <a:lnTo>
                      <a:pt x="0" y="611"/>
                    </a:lnTo>
                    <a:lnTo>
                      <a:pt x="1756" y="611"/>
                    </a:lnTo>
                    <a:lnTo>
                      <a:pt x="17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25"/>
              <p:cNvSpPr/>
              <p:nvPr/>
            </p:nvSpPr>
            <p:spPr>
              <a:xfrm>
                <a:off x="3919015" y="793775"/>
                <a:ext cx="4430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612" extrusionOk="0">
                    <a:moveTo>
                      <a:pt x="0" y="0"/>
                    </a:moveTo>
                    <a:lnTo>
                      <a:pt x="0" y="611"/>
                    </a:lnTo>
                    <a:lnTo>
                      <a:pt x="1772" y="611"/>
                    </a:lnTo>
                    <a:lnTo>
                      <a:pt x="17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87" name="Google Shape;3687;p25"/>
          <p:cNvGrpSpPr/>
          <p:nvPr/>
        </p:nvGrpSpPr>
        <p:grpSpPr>
          <a:xfrm>
            <a:off x="174428" y="853845"/>
            <a:ext cx="275155" cy="3215368"/>
            <a:chOff x="174428" y="853845"/>
            <a:chExt cx="275155" cy="3215368"/>
          </a:xfrm>
        </p:grpSpPr>
        <p:grpSp>
          <p:nvGrpSpPr>
            <p:cNvPr id="3688" name="Google Shape;3688;p25"/>
            <p:cNvGrpSpPr/>
            <p:nvPr/>
          </p:nvGrpSpPr>
          <p:grpSpPr>
            <a:xfrm>
              <a:off x="174428" y="853845"/>
              <a:ext cx="275155" cy="704070"/>
              <a:chOff x="-175772" y="1576607"/>
              <a:chExt cx="275155" cy="704070"/>
            </a:xfrm>
          </p:grpSpPr>
          <p:sp>
            <p:nvSpPr>
              <p:cNvPr id="3689" name="Google Shape;3689;p25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25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25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2" name="Google Shape;3692;p25"/>
            <p:cNvGrpSpPr/>
            <p:nvPr/>
          </p:nvGrpSpPr>
          <p:grpSpPr>
            <a:xfrm>
              <a:off x="174428" y="1691145"/>
              <a:ext cx="275155" cy="2378068"/>
              <a:chOff x="-175772" y="1576607"/>
              <a:chExt cx="275155" cy="2378068"/>
            </a:xfrm>
          </p:grpSpPr>
          <p:sp>
            <p:nvSpPr>
              <p:cNvPr id="3693" name="Google Shape;3693;p25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25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25"/>
              <p:cNvSpPr/>
              <p:nvPr/>
            </p:nvSpPr>
            <p:spPr>
              <a:xfrm flipH="1">
                <a:off x="-171553" y="2414168"/>
                <a:ext cx="262070" cy="70294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9985" extrusionOk="0">
                    <a:moveTo>
                      <a:pt x="1" y="0"/>
                    </a:moveTo>
                    <a:lnTo>
                      <a:pt x="1" y="9985"/>
                    </a:lnTo>
                    <a:lnTo>
                      <a:pt x="1835" y="9985"/>
                    </a:lnTo>
                    <a:cubicBezTo>
                      <a:pt x="2665" y="9985"/>
                      <a:pt x="3355" y="9311"/>
                      <a:pt x="3355" y="8464"/>
                    </a:cubicBezTo>
                    <a:lnTo>
                      <a:pt x="3355" y="1520"/>
                    </a:lnTo>
                    <a:cubicBezTo>
                      <a:pt x="3355" y="674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25"/>
              <p:cNvSpPr/>
              <p:nvPr/>
            </p:nvSpPr>
            <p:spPr>
              <a:xfrm flipH="1">
                <a:off x="-132298" y="2503823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25"/>
              <p:cNvSpPr/>
              <p:nvPr/>
            </p:nvSpPr>
            <p:spPr>
              <a:xfrm flipH="1">
                <a:off x="-171553" y="3250605"/>
                <a:ext cx="262070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25"/>
              <p:cNvSpPr/>
              <p:nvPr/>
            </p:nvSpPr>
            <p:spPr>
              <a:xfrm flipH="1">
                <a:off x="-132298" y="3365087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25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25"/>
              <p:cNvSpPr/>
              <p:nvPr/>
            </p:nvSpPr>
            <p:spPr>
              <a:xfrm flipH="1">
                <a:off x="63220" y="2413890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25"/>
              <p:cNvSpPr/>
              <p:nvPr/>
            </p:nvSpPr>
            <p:spPr>
              <a:xfrm flipH="1">
                <a:off x="63220" y="3250603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02" name="Google Shape;3702;p25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3703" name="Google Shape;3703;p25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5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5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6" name="Google Shape;3706;p25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3707" name="Google Shape;3707;p25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5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9" name="Google Shape;3709;p25"/>
          <p:cNvSpPr txBox="1">
            <a:spLocks noGrp="1"/>
          </p:cNvSpPr>
          <p:nvPr>
            <p:ph type="title"/>
          </p:nvPr>
        </p:nvSpPr>
        <p:spPr>
          <a:xfrm>
            <a:off x="976688" y="2432138"/>
            <a:ext cx="38622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10" name="Google Shape;3710;p25"/>
          <p:cNvSpPr txBox="1">
            <a:spLocks noGrp="1"/>
          </p:cNvSpPr>
          <p:nvPr>
            <p:ph type="subTitle" idx="1"/>
          </p:nvPr>
        </p:nvSpPr>
        <p:spPr>
          <a:xfrm>
            <a:off x="1671798" y="3292825"/>
            <a:ext cx="24720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Actor"/>
                <a:ea typeface="Actor"/>
                <a:cs typeface="Actor"/>
                <a:sym typeface="Acto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11" name="Google Shape;3711;p25"/>
          <p:cNvSpPr txBox="1">
            <a:spLocks noGrp="1"/>
          </p:cNvSpPr>
          <p:nvPr>
            <p:ph type="title" idx="2" hasCustomPrompt="1"/>
          </p:nvPr>
        </p:nvSpPr>
        <p:spPr>
          <a:xfrm>
            <a:off x="2366413" y="1289600"/>
            <a:ext cx="1082700" cy="7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3712" name="Google Shape;3712;p25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3713" name="Google Shape;3713;p25"/>
            <p:cNvSpPr/>
            <p:nvPr/>
          </p:nvSpPr>
          <p:spPr>
            <a:xfrm>
              <a:off x="6894808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5"/>
            <p:cNvSpPr/>
            <p:nvPr/>
          </p:nvSpPr>
          <p:spPr>
            <a:xfrm>
              <a:off x="6894808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1" y="3492"/>
                  </a:lnTo>
                  <a:lnTo>
                    <a:pt x="1" y="3424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5"/>
            <p:cNvSpPr/>
            <p:nvPr/>
          </p:nvSpPr>
          <p:spPr>
            <a:xfrm>
              <a:off x="6894808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5"/>
            <p:cNvSpPr/>
            <p:nvPr/>
          </p:nvSpPr>
          <p:spPr>
            <a:xfrm>
              <a:off x="6894808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2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5"/>
            <p:cNvSpPr/>
            <p:nvPr/>
          </p:nvSpPr>
          <p:spPr>
            <a:xfrm>
              <a:off x="6894808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5"/>
            <p:cNvSpPr/>
            <p:nvPr/>
          </p:nvSpPr>
          <p:spPr>
            <a:xfrm>
              <a:off x="6764133" y="3659363"/>
              <a:ext cx="87325" cy="325875"/>
            </a:xfrm>
            <a:custGeom>
              <a:avLst/>
              <a:gdLst/>
              <a:ahLst/>
              <a:cxnLst/>
              <a:rect l="l" t="t" r="r" b="b"/>
              <a:pathLst>
                <a:path w="3493" h="13035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4"/>
                  </a:lnTo>
                  <a:cubicBezTo>
                    <a:pt x="206" y="12897"/>
                    <a:pt x="366" y="13034"/>
                    <a:pt x="549" y="13034"/>
                  </a:cubicBezTo>
                  <a:lnTo>
                    <a:pt x="2945" y="13034"/>
                  </a:lnTo>
                  <a:cubicBezTo>
                    <a:pt x="3128" y="13034"/>
                    <a:pt x="3288" y="12897"/>
                    <a:pt x="3288" y="12714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5"/>
            <p:cNvSpPr/>
            <p:nvPr/>
          </p:nvSpPr>
          <p:spPr>
            <a:xfrm>
              <a:off x="6780683" y="3675338"/>
              <a:ext cx="54250" cy="54250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73" y="1"/>
                  </a:moveTo>
                  <a:cubicBezTo>
                    <a:pt x="480" y="1"/>
                    <a:pt x="1" y="480"/>
                    <a:pt x="1" y="1097"/>
                  </a:cubicBezTo>
                  <a:cubicBezTo>
                    <a:pt x="1" y="1690"/>
                    <a:pt x="480" y="2169"/>
                    <a:pt x="1073" y="2169"/>
                  </a:cubicBezTo>
                  <a:cubicBezTo>
                    <a:pt x="1690" y="2169"/>
                    <a:pt x="2169" y="1690"/>
                    <a:pt x="2169" y="1097"/>
                  </a:cubicBezTo>
                  <a:cubicBezTo>
                    <a:pt x="2169" y="480"/>
                    <a:pt x="1690" y="1"/>
                    <a:pt x="1073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5"/>
            <p:cNvSpPr/>
            <p:nvPr/>
          </p:nvSpPr>
          <p:spPr>
            <a:xfrm>
              <a:off x="6803508" y="3682763"/>
              <a:ext cx="8600" cy="39400"/>
            </a:xfrm>
            <a:custGeom>
              <a:avLst/>
              <a:gdLst/>
              <a:ahLst/>
              <a:cxnLst/>
              <a:rect l="l" t="t" r="r" b="b"/>
              <a:pathLst>
                <a:path w="344" h="1576" extrusionOk="0">
                  <a:moveTo>
                    <a:pt x="138" y="1"/>
                  </a:moveTo>
                  <a:cubicBezTo>
                    <a:pt x="46" y="1"/>
                    <a:pt x="1" y="69"/>
                    <a:pt x="1" y="160"/>
                  </a:cubicBezTo>
                  <a:lnTo>
                    <a:pt x="1" y="1439"/>
                  </a:lnTo>
                  <a:cubicBezTo>
                    <a:pt x="1" y="1507"/>
                    <a:pt x="46" y="1576"/>
                    <a:pt x="138" y="1576"/>
                  </a:cubicBezTo>
                  <a:lnTo>
                    <a:pt x="206" y="1576"/>
                  </a:lnTo>
                  <a:cubicBezTo>
                    <a:pt x="275" y="1576"/>
                    <a:pt x="343" y="1507"/>
                    <a:pt x="343" y="1439"/>
                  </a:cubicBezTo>
                  <a:lnTo>
                    <a:pt x="343" y="160"/>
                  </a:lnTo>
                  <a:cubicBezTo>
                    <a:pt x="343" y="69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5"/>
            <p:cNvSpPr/>
            <p:nvPr/>
          </p:nvSpPr>
          <p:spPr>
            <a:xfrm>
              <a:off x="7604679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4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4" y="8720"/>
                    <a:pt x="389" y="8720"/>
                  </a:cubicBezTo>
                  <a:lnTo>
                    <a:pt x="1348" y="8720"/>
                  </a:lnTo>
                  <a:cubicBezTo>
                    <a:pt x="1553" y="8720"/>
                    <a:pt x="1736" y="8537"/>
                    <a:pt x="1736" y="8309"/>
                  </a:cubicBezTo>
                  <a:lnTo>
                    <a:pt x="1736" y="412"/>
                  </a:lnTo>
                  <a:cubicBezTo>
                    <a:pt x="1736" y="183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5"/>
            <p:cNvSpPr/>
            <p:nvPr/>
          </p:nvSpPr>
          <p:spPr>
            <a:xfrm>
              <a:off x="7605254" y="437608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89"/>
                    <a:pt x="868" y="1689"/>
                  </a:cubicBezTo>
                  <a:cubicBezTo>
                    <a:pt x="1302" y="1689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5"/>
            <p:cNvSpPr/>
            <p:nvPr/>
          </p:nvSpPr>
          <p:spPr>
            <a:xfrm>
              <a:off x="7931104" y="311556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5"/>
            <p:cNvSpPr/>
            <p:nvPr/>
          </p:nvSpPr>
          <p:spPr>
            <a:xfrm>
              <a:off x="7931104" y="3223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24"/>
                  </a:cubicBezTo>
                  <a:lnTo>
                    <a:pt x="20862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5"/>
            <p:cNvSpPr/>
            <p:nvPr/>
          </p:nvSpPr>
          <p:spPr>
            <a:xfrm>
              <a:off x="7931104" y="426823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5"/>
            <p:cNvSpPr/>
            <p:nvPr/>
          </p:nvSpPr>
          <p:spPr>
            <a:xfrm>
              <a:off x="7931104" y="4377213"/>
              <a:ext cx="521575" cy="86775"/>
            </a:xfrm>
            <a:custGeom>
              <a:avLst/>
              <a:gdLst/>
              <a:ahLst/>
              <a:cxnLst/>
              <a:rect l="l" t="t" r="r" b="b"/>
              <a:pathLst>
                <a:path w="20863" h="3471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02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5"/>
            <p:cNvSpPr/>
            <p:nvPr/>
          </p:nvSpPr>
          <p:spPr>
            <a:xfrm>
              <a:off x="7931104" y="448563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5"/>
            <p:cNvSpPr/>
            <p:nvPr/>
          </p:nvSpPr>
          <p:spPr>
            <a:xfrm>
              <a:off x="7800429" y="3659363"/>
              <a:ext cx="86750" cy="325875"/>
            </a:xfrm>
            <a:custGeom>
              <a:avLst/>
              <a:gdLst/>
              <a:ahLst/>
              <a:cxnLst/>
              <a:rect l="l" t="t" r="r" b="b"/>
              <a:pathLst>
                <a:path w="3470" h="13035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4"/>
                  </a:lnTo>
                  <a:cubicBezTo>
                    <a:pt x="205" y="12897"/>
                    <a:pt x="342" y="13034"/>
                    <a:pt x="548" y="13034"/>
                  </a:cubicBezTo>
                  <a:lnTo>
                    <a:pt x="2944" y="13034"/>
                  </a:lnTo>
                  <a:cubicBezTo>
                    <a:pt x="3127" y="13034"/>
                    <a:pt x="3264" y="12897"/>
                    <a:pt x="3264" y="12714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5"/>
            <p:cNvSpPr/>
            <p:nvPr/>
          </p:nvSpPr>
          <p:spPr>
            <a:xfrm>
              <a:off x="7816404" y="3675338"/>
              <a:ext cx="54800" cy="54250"/>
            </a:xfrm>
            <a:custGeom>
              <a:avLst/>
              <a:gdLst/>
              <a:ahLst/>
              <a:cxnLst/>
              <a:rect l="l" t="t" r="r" b="b"/>
              <a:pathLst>
                <a:path w="2192" h="2170" extrusionOk="0">
                  <a:moveTo>
                    <a:pt x="1096" y="1"/>
                  </a:moveTo>
                  <a:cubicBezTo>
                    <a:pt x="502" y="1"/>
                    <a:pt x="0" y="480"/>
                    <a:pt x="0" y="1097"/>
                  </a:cubicBezTo>
                  <a:cubicBezTo>
                    <a:pt x="0" y="1690"/>
                    <a:pt x="502" y="2169"/>
                    <a:pt x="1096" y="2169"/>
                  </a:cubicBezTo>
                  <a:cubicBezTo>
                    <a:pt x="1689" y="2169"/>
                    <a:pt x="2191" y="1690"/>
                    <a:pt x="2191" y="1097"/>
                  </a:cubicBezTo>
                  <a:cubicBezTo>
                    <a:pt x="2191" y="480"/>
                    <a:pt x="1689" y="1"/>
                    <a:pt x="1096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5"/>
            <p:cNvSpPr/>
            <p:nvPr/>
          </p:nvSpPr>
          <p:spPr>
            <a:xfrm>
              <a:off x="7839229" y="3682763"/>
              <a:ext cx="9150" cy="39400"/>
            </a:xfrm>
            <a:custGeom>
              <a:avLst/>
              <a:gdLst/>
              <a:ahLst/>
              <a:cxnLst/>
              <a:rect l="l" t="t" r="r" b="b"/>
              <a:pathLst>
                <a:path w="366" h="1576" extrusionOk="0">
                  <a:moveTo>
                    <a:pt x="160" y="1"/>
                  </a:moveTo>
                  <a:cubicBezTo>
                    <a:pt x="69" y="1"/>
                    <a:pt x="0" y="69"/>
                    <a:pt x="0" y="160"/>
                  </a:cubicBezTo>
                  <a:lnTo>
                    <a:pt x="0" y="1439"/>
                  </a:lnTo>
                  <a:cubicBezTo>
                    <a:pt x="0" y="1507"/>
                    <a:pt x="69" y="1576"/>
                    <a:pt x="160" y="1576"/>
                  </a:cubicBezTo>
                  <a:lnTo>
                    <a:pt x="228" y="1576"/>
                  </a:lnTo>
                  <a:cubicBezTo>
                    <a:pt x="297" y="1576"/>
                    <a:pt x="365" y="1507"/>
                    <a:pt x="365" y="1439"/>
                  </a:cubicBezTo>
                  <a:lnTo>
                    <a:pt x="365" y="160"/>
                  </a:lnTo>
                  <a:cubicBezTo>
                    <a:pt x="365" y="69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5"/>
            <p:cNvSpPr/>
            <p:nvPr/>
          </p:nvSpPr>
          <p:spPr>
            <a:xfrm>
              <a:off x="8648379" y="4354963"/>
              <a:ext cx="43950" cy="218025"/>
            </a:xfrm>
            <a:custGeom>
              <a:avLst/>
              <a:gdLst/>
              <a:ahLst/>
              <a:cxnLst/>
              <a:rect l="l" t="t" r="r" b="b"/>
              <a:pathLst>
                <a:path w="1758" h="8721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lnTo>
                    <a:pt x="0" y="8309"/>
                  </a:lnTo>
                  <a:cubicBezTo>
                    <a:pt x="0" y="8537"/>
                    <a:pt x="183" y="8720"/>
                    <a:pt x="411" y="8720"/>
                  </a:cubicBezTo>
                  <a:lnTo>
                    <a:pt x="1347" y="8720"/>
                  </a:lnTo>
                  <a:cubicBezTo>
                    <a:pt x="1575" y="8720"/>
                    <a:pt x="1758" y="8537"/>
                    <a:pt x="1758" y="8309"/>
                  </a:cubicBezTo>
                  <a:lnTo>
                    <a:pt x="1758" y="412"/>
                  </a:lnTo>
                  <a:cubicBezTo>
                    <a:pt x="1758" y="183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5"/>
            <p:cNvSpPr/>
            <p:nvPr/>
          </p:nvSpPr>
          <p:spPr>
            <a:xfrm>
              <a:off x="8649529" y="437608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89"/>
                    <a:pt x="867" y="1689"/>
                  </a:cubicBezTo>
                  <a:cubicBezTo>
                    <a:pt x="1301" y="1689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5"/>
            <p:cNvSpPr/>
            <p:nvPr/>
          </p:nvSpPr>
          <p:spPr>
            <a:xfrm>
              <a:off x="6768133" y="3823713"/>
              <a:ext cx="80475" cy="161525"/>
            </a:xfrm>
            <a:custGeom>
              <a:avLst/>
              <a:gdLst/>
              <a:ahLst/>
              <a:cxnLst/>
              <a:rect l="l" t="t" r="r" b="b"/>
              <a:pathLst>
                <a:path w="3219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40" y="1073"/>
                    <a:pt x="2351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4" y="3604"/>
                    <a:pt x="151" y="3560"/>
                    <a:pt x="0" y="3470"/>
                  </a:cubicBezTo>
                  <a:lnTo>
                    <a:pt x="0" y="3470"/>
                  </a:lnTo>
                  <a:lnTo>
                    <a:pt x="46" y="6140"/>
                  </a:lnTo>
                  <a:cubicBezTo>
                    <a:pt x="46" y="6323"/>
                    <a:pt x="206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28" y="6323"/>
                    <a:pt x="3128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5"/>
            <p:cNvSpPr/>
            <p:nvPr/>
          </p:nvSpPr>
          <p:spPr>
            <a:xfrm>
              <a:off x="7804404" y="3823713"/>
              <a:ext cx="80500" cy="161525"/>
            </a:xfrm>
            <a:custGeom>
              <a:avLst/>
              <a:gdLst/>
              <a:ahLst/>
              <a:cxnLst/>
              <a:rect l="l" t="t" r="r" b="b"/>
              <a:pathLst>
                <a:path w="3220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17" y="1073"/>
                    <a:pt x="2329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5" y="3604"/>
                    <a:pt x="151" y="3560"/>
                    <a:pt x="1" y="3470"/>
                  </a:cubicBezTo>
                  <a:lnTo>
                    <a:pt x="1" y="3470"/>
                  </a:lnTo>
                  <a:lnTo>
                    <a:pt x="46" y="6140"/>
                  </a:lnTo>
                  <a:cubicBezTo>
                    <a:pt x="46" y="6323"/>
                    <a:pt x="183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05" y="6323"/>
                    <a:pt x="3105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5"/>
            <p:cNvSpPr/>
            <p:nvPr/>
          </p:nvSpPr>
          <p:spPr>
            <a:xfrm>
              <a:off x="6764708" y="377331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36"/>
                    <a:pt x="2329" y="1743"/>
                    <a:pt x="2352" y="1103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5"/>
            <p:cNvSpPr/>
            <p:nvPr/>
          </p:nvSpPr>
          <p:spPr>
            <a:xfrm>
              <a:off x="7800979" y="377331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36"/>
                    <a:pt x="2329" y="1743"/>
                    <a:pt x="2352" y="1103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5"/>
            <p:cNvSpPr/>
            <p:nvPr/>
          </p:nvSpPr>
          <p:spPr>
            <a:xfrm>
              <a:off x="7604679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7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5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5"/>
            <p:cNvSpPr/>
            <p:nvPr/>
          </p:nvSpPr>
          <p:spPr>
            <a:xfrm>
              <a:off x="6633458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918"/>
                    <a:pt x="40561" y="2831"/>
                  </a:cubicBezTo>
                  <a:cubicBezTo>
                    <a:pt x="39146" y="5912"/>
                    <a:pt x="37731" y="9016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52"/>
                  </a:cubicBezTo>
                  <a:cubicBezTo>
                    <a:pt x="17143" y="36201"/>
                    <a:pt x="14791" y="37799"/>
                    <a:pt x="12189" y="38940"/>
                  </a:cubicBezTo>
                  <a:cubicBezTo>
                    <a:pt x="10934" y="39488"/>
                    <a:pt x="9633" y="39945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3"/>
                    <a:pt x="5639" y="41793"/>
                  </a:cubicBezTo>
                  <a:cubicBezTo>
                    <a:pt x="4566" y="43597"/>
                    <a:pt x="4383" y="45811"/>
                    <a:pt x="3151" y="47523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00000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5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5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5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5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5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5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5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5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5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5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5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5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5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5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5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5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5"/>
            <p:cNvSpPr/>
            <p:nvPr/>
          </p:nvSpPr>
          <p:spPr>
            <a:xfrm>
              <a:off x="6633458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5"/>
            <p:cNvSpPr/>
            <p:nvPr/>
          </p:nvSpPr>
          <p:spPr>
            <a:xfrm>
              <a:off x="7669754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5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5"/>
            <p:cNvSpPr/>
            <p:nvPr/>
          </p:nvSpPr>
          <p:spPr>
            <a:xfrm>
              <a:off x="6677408" y="261511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4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4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5"/>
            <p:cNvSpPr/>
            <p:nvPr/>
          </p:nvSpPr>
          <p:spPr>
            <a:xfrm>
              <a:off x="6894808" y="3006563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5"/>
            <p:cNvSpPr/>
            <p:nvPr/>
          </p:nvSpPr>
          <p:spPr>
            <a:xfrm>
              <a:off x="6981558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5"/>
            <p:cNvSpPr/>
            <p:nvPr/>
          </p:nvSpPr>
          <p:spPr>
            <a:xfrm>
              <a:off x="6701933" y="2663538"/>
              <a:ext cx="70225" cy="312950"/>
            </a:xfrm>
            <a:custGeom>
              <a:avLst/>
              <a:gdLst/>
              <a:ahLst/>
              <a:cxnLst/>
              <a:rect l="l" t="t" r="r" b="b"/>
              <a:pathLst>
                <a:path w="2809" h="12518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09"/>
                    <a:pt x="731" y="12261"/>
                  </a:cubicBezTo>
                  <a:cubicBezTo>
                    <a:pt x="808" y="12437"/>
                    <a:pt x="982" y="12518"/>
                    <a:pt x="1158" y="12518"/>
                  </a:cubicBezTo>
                  <a:cubicBezTo>
                    <a:pt x="1347" y="12518"/>
                    <a:pt x="1539" y="12426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lnTo>
                    <a:pt x="2763" y="1191"/>
                  </a:ln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5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5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5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5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5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5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5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5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5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5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5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5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5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5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5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5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5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5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5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5"/>
            <p:cNvSpPr/>
            <p:nvPr/>
          </p:nvSpPr>
          <p:spPr>
            <a:xfrm>
              <a:off x="7713104" y="261511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4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4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5"/>
            <p:cNvSpPr/>
            <p:nvPr/>
          </p:nvSpPr>
          <p:spPr>
            <a:xfrm>
              <a:off x="8677454" y="2745788"/>
              <a:ext cx="43950" cy="217425"/>
            </a:xfrm>
            <a:custGeom>
              <a:avLst/>
              <a:gdLst/>
              <a:ahLst/>
              <a:cxnLst/>
              <a:rect l="l" t="t" r="r" b="b"/>
              <a:pathLst>
                <a:path w="1758" h="8697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5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5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5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5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5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5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5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5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5"/>
            <p:cNvSpPr/>
            <p:nvPr/>
          </p:nvSpPr>
          <p:spPr>
            <a:xfrm>
              <a:off x="8678029" y="2797138"/>
              <a:ext cx="43375" cy="166075"/>
            </a:xfrm>
            <a:custGeom>
              <a:avLst/>
              <a:gdLst/>
              <a:ahLst/>
              <a:cxnLst/>
              <a:rect l="l" t="t" r="r" b="b"/>
              <a:pathLst>
                <a:path w="1735" h="6643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30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5"/>
            <p:cNvSpPr/>
            <p:nvPr/>
          </p:nvSpPr>
          <p:spPr>
            <a:xfrm>
              <a:off x="6894533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5"/>
            <p:cNvSpPr/>
            <p:nvPr/>
          </p:nvSpPr>
          <p:spPr>
            <a:xfrm>
              <a:off x="6894533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5"/>
            <p:cNvSpPr/>
            <p:nvPr/>
          </p:nvSpPr>
          <p:spPr>
            <a:xfrm>
              <a:off x="6894533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5"/>
            <p:cNvSpPr/>
            <p:nvPr/>
          </p:nvSpPr>
          <p:spPr>
            <a:xfrm>
              <a:off x="6894533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5"/>
            <p:cNvSpPr/>
            <p:nvPr/>
          </p:nvSpPr>
          <p:spPr>
            <a:xfrm>
              <a:off x="6894533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5"/>
            <p:cNvSpPr/>
            <p:nvPr/>
          </p:nvSpPr>
          <p:spPr>
            <a:xfrm>
              <a:off x="6677408" y="277431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694"/>
                    <a:pt x="35790" y="5410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58"/>
                  </a:cubicBezTo>
                  <a:cubicBezTo>
                    <a:pt x="15385" y="32207"/>
                    <a:pt x="13033" y="33828"/>
                    <a:pt x="10431" y="34969"/>
                  </a:cubicBezTo>
                  <a:cubicBezTo>
                    <a:pt x="9176" y="35517"/>
                    <a:pt x="7875" y="35973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1"/>
                    <a:pt x="3881" y="37822"/>
                  </a:cubicBezTo>
                  <a:cubicBezTo>
                    <a:pt x="2808" y="39625"/>
                    <a:pt x="2625" y="41840"/>
                    <a:pt x="1393" y="43551"/>
                  </a:cubicBezTo>
                  <a:cubicBezTo>
                    <a:pt x="982" y="44122"/>
                    <a:pt x="502" y="44716"/>
                    <a:pt x="0" y="45263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9" name="Google Shape;3799;p25"/>
            <p:cNvGrpSpPr/>
            <p:nvPr/>
          </p:nvGrpSpPr>
          <p:grpSpPr>
            <a:xfrm>
              <a:off x="6764433" y="3659363"/>
              <a:ext cx="86750" cy="325875"/>
              <a:chOff x="5752400" y="3659363"/>
              <a:chExt cx="86750" cy="325875"/>
            </a:xfrm>
          </p:grpSpPr>
          <p:sp>
            <p:nvSpPr>
              <p:cNvPr id="3800" name="Google Shape;3800;p25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25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25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25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25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05" name="Google Shape;3805;p25"/>
            <p:cNvSpPr/>
            <p:nvPr/>
          </p:nvSpPr>
          <p:spPr>
            <a:xfrm>
              <a:off x="7604404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5"/>
            <p:cNvSpPr/>
            <p:nvPr/>
          </p:nvSpPr>
          <p:spPr>
            <a:xfrm>
              <a:off x="7605554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5"/>
            <p:cNvSpPr/>
            <p:nvPr/>
          </p:nvSpPr>
          <p:spPr>
            <a:xfrm>
              <a:off x="7604404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5"/>
            <p:cNvSpPr/>
            <p:nvPr/>
          </p:nvSpPr>
          <p:spPr>
            <a:xfrm>
              <a:off x="8678579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5"/>
            <p:cNvSpPr/>
            <p:nvPr/>
          </p:nvSpPr>
          <p:spPr>
            <a:xfrm>
              <a:off x="8678579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10" name="Google Shape;3810;p25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3811" name="Google Shape;3811;p25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25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3" name="Google Shape;3813;p25"/>
            <p:cNvGrpSpPr/>
            <p:nvPr/>
          </p:nvGrpSpPr>
          <p:grpSpPr>
            <a:xfrm>
              <a:off x="7713925" y="2615125"/>
              <a:ext cx="1944488" cy="2179350"/>
              <a:chOff x="7038325" y="2621350"/>
              <a:chExt cx="1944488" cy="2179350"/>
            </a:xfrm>
          </p:grpSpPr>
          <p:sp>
            <p:nvSpPr>
              <p:cNvPr id="3814" name="Google Shape;3814;p25"/>
              <p:cNvSpPr/>
              <p:nvPr/>
            </p:nvSpPr>
            <p:spPr>
              <a:xfrm>
                <a:off x="7145725" y="3823713"/>
                <a:ext cx="8050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17" y="1073"/>
                      <a:pt x="2329" y="2260"/>
                      <a:pt x="1507" y="3105"/>
                    </a:cubicBezTo>
                    <a:cubicBezTo>
                      <a:pt x="1186" y="3426"/>
                      <a:pt x="824" y="3604"/>
                      <a:pt x="483" y="3604"/>
                    </a:cubicBezTo>
                    <a:cubicBezTo>
                      <a:pt x="315" y="3604"/>
                      <a:pt x="151" y="3560"/>
                      <a:pt x="1" y="3470"/>
                    </a:cubicBezTo>
                    <a:lnTo>
                      <a:pt x="1" y="3470"/>
                    </a:lnTo>
                    <a:lnTo>
                      <a:pt x="46" y="6140"/>
                    </a:lnTo>
                    <a:cubicBezTo>
                      <a:pt x="46" y="6323"/>
                      <a:pt x="183" y="6460"/>
                      <a:pt x="389" y="6460"/>
                    </a:cubicBezTo>
                    <a:lnTo>
                      <a:pt x="2785" y="6460"/>
                    </a:lnTo>
                    <a:cubicBezTo>
                      <a:pt x="2968" y="6460"/>
                      <a:pt x="3105" y="6323"/>
                      <a:pt x="3105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25"/>
              <p:cNvSpPr/>
              <p:nvPr/>
            </p:nvSpPr>
            <p:spPr>
              <a:xfrm>
                <a:off x="7038325" y="3637975"/>
                <a:ext cx="952382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38279" h="1736" extrusionOk="0">
                    <a:moveTo>
                      <a:pt x="0" y="1"/>
                    </a:moveTo>
                    <a:lnTo>
                      <a:pt x="0" y="1735"/>
                    </a:lnTo>
                    <a:lnTo>
                      <a:pt x="38278" y="1735"/>
                    </a:lnTo>
                    <a:lnTo>
                      <a:pt x="38278" y="1"/>
                    </a:lnTo>
                    <a:close/>
                  </a:path>
                </a:pathLst>
              </a:custGeom>
              <a:solidFill>
                <a:srgbClr val="D5E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16" name="Google Shape;3816;p25"/>
              <p:cNvGrpSpPr/>
              <p:nvPr/>
            </p:nvGrpSpPr>
            <p:grpSpPr>
              <a:xfrm>
                <a:off x="8018413" y="2621350"/>
                <a:ext cx="964400" cy="2179350"/>
                <a:chOff x="7687950" y="428425"/>
                <a:chExt cx="964400" cy="2179350"/>
              </a:xfrm>
            </p:grpSpPr>
            <p:sp>
              <p:nvSpPr>
                <p:cNvPr id="3817" name="Google Shape;3817;p25"/>
                <p:cNvSpPr/>
                <p:nvPr/>
              </p:nvSpPr>
              <p:spPr>
                <a:xfrm>
                  <a:off x="7687950" y="428425"/>
                  <a:ext cx="964400" cy="216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76" h="86692" extrusionOk="0">
                      <a:moveTo>
                        <a:pt x="781" y="0"/>
                      </a:moveTo>
                      <a:cubicBezTo>
                        <a:pt x="597" y="0"/>
                        <a:pt x="0" y="303"/>
                        <a:pt x="0" y="458"/>
                      </a:cubicBezTo>
                      <a:lnTo>
                        <a:pt x="0" y="83245"/>
                      </a:lnTo>
                      <a:cubicBezTo>
                        <a:pt x="0" y="83382"/>
                        <a:pt x="617" y="83496"/>
                        <a:pt x="754" y="83519"/>
                      </a:cubicBezTo>
                      <a:lnTo>
                        <a:pt x="38278" y="86692"/>
                      </a:lnTo>
                      <a:cubicBezTo>
                        <a:pt x="38438" y="86692"/>
                        <a:pt x="38575" y="86577"/>
                        <a:pt x="38575" y="86418"/>
                      </a:cubicBezTo>
                      <a:lnTo>
                        <a:pt x="38575" y="3448"/>
                      </a:lnTo>
                      <a:cubicBezTo>
                        <a:pt x="38575" y="3288"/>
                        <a:pt x="38461" y="3174"/>
                        <a:pt x="38324" y="3151"/>
                      </a:cubicBezTo>
                      <a:lnTo>
                        <a:pt x="799" y="1"/>
                      </a:lnTo>
                      <a:cubicBezTo>
                        <a:pt x="794" y="0"/>
                        <a:pt x="788" y="0"/>
                        <a:pt x="7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8" name="Google Shape;3818;p25"/>
                <p:cNvSpPr/>
                <p:nvPr/>
              </p:nvSpPr>
              <p:spPr>
                <a:xfrm>
                  <a:off x="7687950" y="440425"/>
                  <a:ext cx="952400" cy="21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6" h="86694" extrusionOk="0">
                      <a:moveTo>
                        <a:pt x="320" y="1"/>
                      </a:moveTo>
                      <a:cubicBezTo>
                        <a:pt x="160" y="1"/>
                        <a:pt x="0" y="115"/>
                        <a:pt x="0" y="274"/>
                      </a:cubicBezTo>
                      <a:lnTo>
                        <a:pt x="0" y="83244"/>
                      </a:lnTo>
                      <a:cubicBezTo>
                        <a:pt x="0" y="83404"/>
                        <a:pt x="115" y="83518"/>
                        <a:pt x="274" y="83518"/>
                      </a:cubicBezTo>
                      <a:lnTo>
                        <a:pt x="37776" y="86691"/>
                      </a:lnTo>
                      <a:cubicBezTo>
                        <a:pt x="37790" y="86693"/>
                        <a:pt x="37803" y="86693"/>
                        <a:pt x="37816" y="86693"/>
                      </a:cubicBezTo>
                      <a:cubicBezTo>
                        <a:pt x="37978" y="86693"/>
                        <a:pt x="38096" y="86565"/>
                        <a:pt x="38096" y="86417"/>
                      </a:cubicBezTo>
                      <a:lnTo>
                        <a:pt x="38096" y="3447"/>
                      </a:lnTo>
                      <a:cubicBezTo>
                        <a:pt x="38096" y="3310"/>
                        <a:pt x="37982" y="3196"/>
                        <a:pt x="37845" y="3173"/>
                      </a:cubicBezTo>
                      <a:lnTo>
                        <a:pt x="32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9" name="Google Shape;3819;p25"/>
                <p:cNvSpPr/>
                <p:nvPr/>
              </p:nvSpPr>
              <p:spPr>
                <a:xfrm>
                  <a:off x="8466850" y="1549725"/>
                  <a:ext cx="86775" cy="33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" h="13354" extrusionOk="0">
                      <a:moveTo>
                        <a:pt x="1" y="1"/>
                      </a:moveTo>
                      <a:lnTo>
                        <a:pt x="1" y="13057"/>
                      </a:lnTo>
                      <a:lnTo>
                        <a:pt x="3470" y="13354"/>
                      </a:lnTo>
                      <a:lnTo>
                        <a:pt x="3470" y="298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0" name="Google Shape;3820;p25"/>
              <p:cNvGrpSpPr/>
              <p:nvPr/>
            </p:nvGrpSpPr>
            <p:grpSpPr>
              <a:xfrm>
                <a:off x="8098700" y="3174150"/>
                <a:ext cx="649425" cy="921725"/>
                <a:chOff x="8098700" y="2806800"/>
                <a:chExt cx="649425" cy="921725"/>
              </a:xfrm>
            </p:grpSpPr>
            <p:sp>
              <p:nvSpPr>
                <p:cNvPr id="3821" name="Google Shape;3821;p25"/>
                <p:cNvSpPr/>
                <p:nvPr/>
              </p:nvSpPr>
              <p:spPr>
                <a:xfrm>
                  <a:off x="8098700" y="2806800"/>
                  <a:ext cx="649425" cy="9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7" h="36869" extrusionOk="0">
                      <a:moveTo>
                        <a:pt x="788" y="1"/>
                      </a:moveTo>
                      <a:cubicBezTo>
                        <a:pt x="346" y="1"/>
                        <a:pt x="1" y="351"/>
                        <a:pt x="1" y="803"/>
                      </a:cubicBezTo>
                      <a:lnTo>
                        <a:pt x="1" y="33877"/>
                      </a:lnTo>
                      <a:cubicBezTo>
                        <a:pt x="1" y="34357"/>
                        <a:pt x="389" y="34767"/>
                        <a:pt x="868" y="34813"/>
                      </a:cubicBezTo>
                      <a:lnTo>
                        <a:pt x="25109" y="36867"/>
                      </a:lnTo>
                      <a:cubicBezTo>
                        <a:pt x="25124" y="36868"/>
                        <a:pt x="25139" y="36868"/>
                        <a:pt x="25154" y="36868"/>
                      </a:cubicBezTo>
                      <a:cubicBezTo>
                        <a:pt x="25612" y="36868"/>
                        <a:pt x="25976" y="36533"/>
                        <a:pt x="25976" y="36068"/>
                      </a:cubicBezTo>
                      <a:lnTo>
                        <a:pt x="25976" y="2995"/>
                      </a:lnTo>
                      <a:cubicBezTo>
                        <a:pt x="25976" y="2515"/>
                        <a:pt x="25588" y="2104"/>
                        <a:pt x="25109" y="2059"/>
                      </a:cubicBezTo>
                      <a:lnTo>
                        <a:pt x="868" y="5"/>
                      </a:lnTo>
                      <a:cubicBezTo>
                        <a:pt x="841" y="2"/>
                        <a:pt x="814" y="1"/>
                        <a:pt x="788" y="1"/>
                      </a:cubicBezTo>
                      <a:close/>
                    </a:path>
                  </a:pathLst>
                </a:custGeom>
                <a:solidFill>
                  <a:srgbClr val="FFFE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2" name="Google Shape;3822;p25"/>
                <p:cNvSpPr/>
                <p:nvPr/>
              </p:nvSpPr>
              <p:spPr>
                <a:xfrm>
                  <a:off x="8110125" y="2988925"/>
                  <a:ext cx="626575" cy="5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3" h="2124" fill="none" extrusionOk="0">
                      <a:moveTo>
                        <a:pt x="0" y="1"/>
                      </a:moveTo>
                      <a:lnTo>
                        <a:pt x="25063" y="2124"/>
                      </a:lnTo>
                    </a:path>
                  </a:pathLst>
                </a:custGeom>
                <a:noFill/>
                <a:ln w="15400" cap="rnd" cmpd="sng">
                  <a:solidFill>
                    <a:srgbClr val="3F556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3" name="Google Shape;3823;p25"/>
                <p:cNvSpPr/>
                <p:nvPr/>
              </p:nvSpPr>
              <p:spPr>
                <a:xfrm>
                  <a:off x="8110125" y="3156700"/>
                  <a:ext cx="626575" cy="5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3" h="2124" fill="none" extrusionOk="0">
                      <a:moveTo>
                        <a:pt x="0" y="0"/>
                      </a:moveTo>
                      <a:lnTo>
                        <a:pt x="25063" y="2123"/>
                      </a:lnTo>
                    </a:path>
                  </a:pathLst>
                </a:custGeom>
                <a:noFill/>
                <a:ln w="15400" cap="rnd" cmpd="sng">
                  <a:solidFill>
                    <a:srgbClr val="3F556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4" name="Google Shape;3824;p25"/>
                <p:cNvSpPr/>
                <p:nvPr/>
              </p:nvSpPr>
              <p:spPr>
                <a:xfrm>
                  <a:off x="8110125" y="3324475"/>
                  <a:ext cx="626575" cy="5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3" h="2123" fill="none" extrusionOk="0">
                      <a:moveTo>
                        <a:pt x="0" y="0"/>
                      </a:moveTo>
                      <a:lnTo>
                        <a:pt x="25063" y="2123"/>
                      </a:lnTo>
                    </a:path>
                  </a:pathLst>
                </a:custGeom>
                <a:noFill/>
                <a:ln w="15400" cap="rnd" cmpd="sng">
                  <a:solidFill>
                    <a:srgbClr val="3F556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5" name="Google Shape;3825;p25"/>
                <p:cNvSpPr/>
                <p:nvPr/>
              </p:nvSpPr>
              <p:spPr>
                <a:xfrm>
                  <a:off x="8110125" y="3492800"/>
                  <a:ext cx="626575" cy="5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3" h="2124" fill="none" extrusionOk="0">
                      <a:moveTo>
                        <a:pt x="0" y="1"/>
                      </a:moveTo>
                      <a:lnTo>
                        <a:pt x="25063" y="2123"/>
                      </a:lnTo>
                    </a:path>
                  </a:pathLst>
                </a:custGeom>
                <a:noFill/>
                <a:ln w="15400" cap="rnd" cmpd="sng">
                  <a:solidFill>
                    <a:srgbClr val="3F556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6" name="Google Shape;3826;p25"/>
                <p:cNvSpPr/>
                <p:nvPr/>
              </p:nvSpPr>
              <p:spPr>
                <a:xfrm>
                  <a:off x="8277325" y="2834850"/>
                  <a:ext cx="25" cy="8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33600" fill="none" extrusionOk="0">
                      <a:moveTo>
                        <a:pt x="0" y="1"/>
                      </a:moveTo>
                      <a:lnTo>
                        <a:pt x="0" y="33600"/>
                      </a:lnTo>
                    </a:path>
                  </a:pathLst>
                </a:custGeom>
                <a:noFill/>
                <a:ln w="15400" cap="rnd" cmpd="sng">
                  <a:solidFill>
                    <a:srgbClr val="3F556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7" name="Google Shape;3827;p25"/>
              <p:cNvGrpSpPr/>
              <p:nvPr/>
            </p:nvGrpSpPr>
            <p:grpSpPr>
              <a:xfrm flipH="1">
                <a:off x="7054420" y="2758554"/>
                <a:ext cx="318091" cy="878406"/>
                <a:chOff x="7340857" y="1651279"/>
                <a:chExt cx="318091" cy="878406"/>
              </a:xfrm>
            </p:grpSpPr>
            <p:sp>
              <p:nvSpPr>
                <p:cNvPr id="3828" name="Google Shape;3828;p25"/>
                <p:cNvSpPr/>
                <p:nvPr/>
              </p:nvSpPr>
              <p:spPr>
                <a:xfrm rot="895885">
                  <a:off x="7457298" y="1650686"/>
                  <a:ext cx="83831" cy="87929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E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829" name="Google Shape;3829;p25"/>
                <p:cNvGrpSpPr/>
                <p:nvPr/>
              </p:nvGrpSpPr>
              <p:grpSpPr>
                <a:xfrm>
                  <a:off x="7340857" y="1651279"/>
                  <a:ext cx="318091" cy="878406"/>
                  <a:chOff x="7340857" y="1651279"/>
                  <a:chExt cx="318091" cy="878406"/>
                </a:xfrm>
              </p:grpSpPr>
              <p:sp>
                <p:nvSpPr>
                  <p:cNvPr id="3830" name="Google Shape;3830;p25"/>
                  <p:cNvSpPr/>
                  <p:nvPr/>
                </p:nvSpPr>
                <p:spPr>
                  <a:xfrm rot="915307">
                    <a:off x="7524744" y="1656457"/>
                    <a:ext cx="17103" cy="88605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1" name="Google Shape;3831;p25"/>
                  <p:cNvSpPr/>
                  <p:nvPr/>
                </p:nvSpPr>
                <p:spPr>
                  <a:xfrm rot="900083">
                    <a:off x="7418536" y="2053718"/>
                    <a:ext cx="56357" cy="469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61" h="18786" extrusionOk="0">
                        <a:moveTo>
                          <a:pt x="4360" y="0"/>
                        </a:moveTo>
                        <a:cubicBezTo>
                          <a:pt x="3835" y="2716"/>
                          <a:pt x="3082" y="5433"/>
                          <a:pt x="1416" y="7601"/>
                        </a:cubicBezTo>
                        <a:cubicBezTo>
                          <a:pt x="1397" y="7638"/>
                          <a:pt x="1348" y="7675"/>
                          <a:pt x="1306" y="7675"/>
                        </a:cubicBezTo>
                        <a:cubicBezTo>
                          <a:pt x="1296" y="7675"/>
                          <a:pt x="1287" y="7674"/>
                          <a:pt x="1279" y="7669"/>
                        </a:cubicBezTo>
                        <a:cubicBezTo>
                          <a:pt x="731" y="7441"/>
                          <a:pt x="320" y="7030"/>
                          <a:pt x="1" y="6505"/>
                        </a:cubicBezTo>
                        <a:lnTo>
                          <a:pt x="1" y="18443"/>
                        </a:lnTo>
                        <a:cubicBezTo>
                          <a:pt x="1" y="18648"/>
                          <a:pt x="161" y="18785"/>
                          <a:pt x="343" y="18785"/>
                        </a:cubicBezTo>
                        <a:lnTo>
                          <a:pt x="4018" y="18785"/>
                        </a:lnTo>
                        <a:cubicBezTo>
                          <a:pt x="4201" y="18785"/>
                          <a:pt x="4360" y="18648"/>
                          <a:pt x="4360" y="18443"/>
                        </a:cubicBezTo>
                        <a:lnTo>
                          <a:pt x="4360" y="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5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2" name="Google Shape;3832;p25"/>
                  <p:cNvSpPr/>
                  <p:nvPr/>
                </p:nvSpPr>
                <p:spPr>
                  <a:xfrm rot="915307">
                    <a:off x="7457541" y="1638451"/>
                    <a:ext cx="17103" cy="88605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833" name="Google Shape;3833;p25"/>
                  <p:cNvGrpSpPr/>
                  <p:nvPr/>
                </p:nvGrpSpPr>
                <p:grpSpPr>
                  <a:xfrm rot="899966">
                    <a:off x="7449394" y="1662071"/>
                    <a:ext cx="101017" cy="852037"/>
                    <a:chOff x="1708650" y="542575"/>
                    <a:chExt cx="159125" cy="1342150"/>
                  </a:xfrm>
                </p:grpSpPr>
                <p:sp>
                  <p:nvSpPr>
                    <p:cNvPr id="3834" name="Google Shape;3834;p25"/>
                    <p:cNvSpPr/>
                    <p:nvPr/>
                  </p:nvSpPr>
                  <p:spPr>
                    <a:xfrm>
                      <a:off x="1708650" y="542575"/>
                      <a:ext cx="159125" cy="33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65" h="1349" extrusionOk="0">
                          <a:moveTo>
                            <a:pt x="674" y="1"/>
                          </a:moveTo>
                          <a:cubicBezTo>
                            <a:pt x="298" y="1"/>
                            <a:pt x="0" y="299"/>
                            <a:pt x="0" y="675"/>
                          </a:cubicBezTo>
                          <a:cubicBezTo>
                            <a:pt x="0" y="1051"/>
                            <a:pt x="298" y="1349"/>
                            <a:pt x="674" y="1349"/>
                          </a:cubicBezTo>
                          <a:lnTo>
                            <a:pt x="5690" y="1349"/>
                          </a:lnTo>
                          <a:cubicBezTo>
                            <a:pt x="6051" y="1349"/>
                            <a:pt x="6364" y="1051"/>
                            <a:pt x="6364" y="675"/>
                          </a:cubicBezTo>
                          <a:cubicBezTo>
                            <a:pt x="6364" y="299"/>
                            <a:pt x="6051" y="1"/>
                            <a:pt x="5690" y="1"/>
                          </a:cubicBezTo>
                          <a:close/>
                        </a:path>
                      </a:pathLst>
                    </a:custGeom>
                    <a:solidFill>
                      <a:srgbClr val="BAC8C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5" name="Google Shape;3835;p25"/>
                    <p:cNvSpPr/>
                    <p:nvPr/>
                  </p:nvSpPr>
                  <p:spPr>
                    <a:xfrm>
                      <a:off x="1708650" y="629575"/>
                      <a:ext cx="159125" cy="34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65" h="1365" extrusionOk="0">
                          <a:moveTo>
                            <a:pt x="674" y="1"/>
                          </a:moveTo>
                          <a:cubicBezTo>
                            <a:pt x="298" y="1"/>
                            <a:pt x="0" y="314"/>
                            <a:pt x="0" y="675"/>
                          </a:cubicBezTo>
                          <a:cubicBezTo>
                            <a:pt x="0" y="1051"/>
                            <a:pt x="298" y="1364"/>
                            <a:pt x="674" y="1364"/>
                          </a:cubicBezTo>
                          <a:lnTo>
                            <a:pt x="5690" y="1364"/>
                          </a:lnTo>
                          <a:cubicBezTo>
                            <a:pt x="6051" y="1364"/>
                            <a:pt x="6364" y="1051"/>
                            <a:pt x="6364" y="675"/>
                          </a:cubicBezTo>
                          <a:cubicBezTo>
                            <a:pt x="6364" y="314"/>
                            <a:pt x="6051" y="1"/>
                            <a:pt x="5690" y="1"/>
                          </a:cubicBezTo>
                          <a:close/>
                        </a:path>
                      </a:pathLst>
                    </a:custGeom>
                    <a:solidFill>
                      <a:srgbClr val="BAC8C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6" name="Google Shape;3836;p25"/>
                    <p:cNvSpPr/>
                    <p:nvPr/>
                  </p:nvSpPr>
                  <p:spPr>
                    <a:xfrm>
                      <a:off x="1708650" y="716975"/>
                      <a:ext cx="159125" cy="33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65" h="1349" extrusionOk="0">
                          <a:moveTo>
                            <a:pt x="674" y="0"/>
                          </a:moveTo>
                          <a:cubicBezTo>
                            <a:pt x="298" y="0"/>
                            <a:pt x="0" y="298"/>
                            <a:pt x="0" y="674"/>
                          </a:cubicBezTo>
                          <a:cubicBezTo>
                            <a:pt x="0" y="1050"/>
                            <a:pt x="298" y="1348"/>
                            <a:pt x="674" y="1348"/>
                          </a:cubicBezTo>
                          <a:lnTo>
                            <a:pt x="5690" y="1348"/>
                          </a:lnTo>
                          <a:cubicBezTo>
                            <a:pt x="6051" y="1348"/>
                            <a:pt x="6364" y="1050"/>
                            <a:pt x="6364" y="674"/>
                          </a:cubicBezTo>
                          <a:cubicBezTo>
                            <a:pt x="6364" y="298"/>
                            <a:pt x="6051" y="0"/>
                            <a:pt x="5690" y="0"/>
                          </a:cubicBezTo>
                          <a:close/>
                        </a:path>
                      </a:pathLst>
                    </a:custGeom>
                    <a:solidFill>
                      <a:srgbClr val="BAC8C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7" name="Google Shape;3837;p25"/>
                    <p:cNvSpPr/>
                    <p:nvPr/>
                  </p:nvSpPr>
                  <p:spPr>
                    <a:xfrm>
                      <a:off x="1708650" y="804350"/>
                      <a:ext cx="159125" cy="33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65" h="1349" extrusionOk="0">
                          <a:moveTo>
                            <a:pt x="674" y="0"/>
                          </a:moveTo>
                          <a:cubicBezTo>
                            <a:pt x="298" y="0"/>
                            <a:pt x="0" y="298"/>
                            <a:pt x="0" y="674"/>
                          </a:cubicBezTo>
                          <a:cubicBezTo>
                            <a:pt x="0" y="1035"/>
                            <a:pt x="298" y="1348"/>
                            <a:pt x="674" y="1348"/>
                          </a:cubicBezTo>
                          <a:lnTo>
                            <a:pt x="5690" y="1348"/>
                          </a:lnTo>
                          <a:cubicBezTo>
                            <a:pt x="6051" y="1348"/>
                            <a:pt x="6364" y="1035"/>
                            <a:pt x="6364" y="674"/>
                          </a:cubicBezTo>
                          <a:cubicBezTo>
                            <a:pt x="6364" y="298"/>
                            <a:pt x="6051" y="0"/>
                            <a:pt x="5690" y="0"/>
                          </a:cubicBezTo>
                          <a:close/>
                        </a:path>
                      </a:pathLst>
                    </a:custGeom>
                    <a:solidFill>
                      <a:srgbClr val="BAC8C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8" name="Google Shape;3838;p25"/>
                    <p:cNvSpPr/>
                    <p:nvPr/>
                  </p:nvSpPr>
                  <p:spPr>
                    <a:xfrm>
                      <a:off x="1708650" y="891350"/>
                      <a:ext cx="159125" cy="33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65" h="1349" extrusionOk="0">
                          <a:moveTo>
                            <a:pt x="674" y="0"/>
                          </a:moveTo>
                          <a:cubicBezTo>
                            <a:pt x="298" y="0"/>
                            <a:pt x="0" y="298"/>
                            <a:pt x="0" y="674"/>
                          </a:cubicBezTo>
                          <a:cubicBezTo>
                            <a:pt x="0" y="1050"/>
                            <a:pt x="298" y="1348"/>
                            <a:pt x="674" y="1348"/>
                          </a:cubicBezTo>
                          <a:lnTo>
                            <a:pt x="5690" y="1348"/>
                          </a:lnTo>
                          <a:cubicBezTo>
                            <a:pt x="6051" y="1348"/>
                            <a:pt x="6364" y="1050"/>
                            <a:pt x="6364" y="674"/>
                          </a:cubicBezTo>
                          <a:cubicBezTo>
                            <a:pt x="6364" y="298"/>
                            <a:pt x="6051" y="0"/>
                            <a:pt x="5690" y="0"/>
                          </a:cubicBezTo>
                          <a:close/>
                        </a:path>
                      </a:pathLst>
                    </a:custGeom>
                    <a:solidFill>
                      <a:srgbClr val="BAC8C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39" name="Google Shape;3839;p25"/>
                    <p:cNvSpPr/>
                    <p:nvPr/>
                  </p:nvSpPr>
                  <p:spPr>
                    <a:xfrm>
                      <a:off x="1708650" y="978725"/>
                      <a:ext cx="159125" cy="33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65" h="1349" extrusionOk="0">
                          <a:moveTo>
                            <a:pt x="674" y="0"/>
                          </a:moveTo>
                          <a:cubicBezTo>
                            <a:pt x="298" y="0"/>
                            <a:pt x="0" y="298"/>
                            <a:pt x="0" y="674"/>
                          </a:cubicBezTo>
                          <a:cubicBezTo>
                            <a:pt x="0" y="1051"/>
                            <a:pt x="298" y="1348"/>
                            <a:pt x="674" y="1348"/>
                          </a:cubicBezTo>
                          <a:lnTo>
                            <a:pt x="5690" y="1348"/>
                          </a:lnTo>
                          <a:cubicBezTo>
                            <a:pt x="6051" y="1348"/>
                            <a:pt x="6364" y="1051"/>
                            <a:pt x="6364" y="674"/>
                          </a:cubicBezTo>
                          <a:cubicBezTo>
                            <a:pt x="6364" y="298"/>
                            <a:pt x="6051" y="0"/>
                            <a:pt x="5690" y="0"/>
                          </a:cubicBezTo>
                          <a:close/>
                        </a:path>
                      </a:pathLst>
                    </a:custGeom>
                    <a:solidFill>
                      <a:srgbClr val="BAC8C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0" name="Google Shape;3840;p25"/>
                    <p:cNvSpPr/>
                    <p:nvPr/>
                  </p:nvSpPr>
                  <p:spPr>
                    <a:xfrm>
                      <a:off x="1708650" y="1065725"/>
                      <a:ext cx="159125" cy="34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65" h="1364" extrusionOk="0">
                          <a:moveTo>
                            <a:pt x="674" y="0"/>
                          </a:moveTo>
                          <a:cubicBezTo>
                            <a:pt x="298" y="0"/>
                            <a:pt x="0" y="314"/>
                            <a:pt x="0" y="690"/>
                          </a:cubicBezTo>
                          <a:cubicBezTo>
                            <a:pt x="0" y="1050"/>
                            <a:pt x="298" y="1364"/>
                            <a:pt x="674" y="1364"/>
                          </a:cubicBezTo>
                          <a:lnTo>
                            <a:pt x="5690" y="1364"/>
                          </a:lnTo>
                          <a:cubicBezTo>
                            <a:pt x="6051" y="1364"/>
                            <a:pt x="6364" y="1050"/>
                            <a:pt x="6364" y="690"/>
                          </a:cubicBezTo>
                          <a:cubicBezTo>
                            <a:pt x="6364" y="314"/>
                            <a:pt x="6051" y="0"/>
                            <a:pt x="5690" y="0"/>
                          </a:cubicBezTo>
                          <a:close/>
                        </a:path>
                      </a:pathLst>
                    </a:custGeom>
                    <a:solidFill>
                      <a:srgbClr val="BAC8C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1" name="Google Shape;3841;p25"/>
                    <p:cNvSpPr/>
                    <p:nvPr/>
                  </p:nvSpPr>
                  <p:spPr>
                    <a:xfrm>
                      <a:off x="1708650" y="1153100"/>
                      <a:ext cx="159125" cy="33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65" h="1349" extrusionOk="0">
                          <a:moveTo>
                            <a:pt x="674" y="1"/>
                          </a:moveTo>
                          <a:cubicBezTo>
                            <a:pt x="298" y="1"/>
                            <a:pt x="0" y="298"/>
                            <a:pt x="0" y="675"/>
                          </a:cubicBezTo>
                          <a:cubicBezTo>
                            <a:pt x="0" y="1051"/>
                            <a:pt x="298" y="1349"/>
                            <a:pt x="674" y="1349"/>
                          </a:cubicBezTo>
                          <a:lnTo>
                            <a:pt x="5690" y="1349"/>
                          </a:lnTo>
                          <a:cubicBezTo>
                            <a:pt x="6051" y="1349"/>
                            <a:pt x="6364" y="1051"/>
                            <a:pt x="6364" y="675"/>
                          </a:cubicBezTo>
                          <a:cubicBezTo>
                            <a:pt x="6364" y="298"/>
                            <a:pt x="6051" y="1"/>
                            <a:pt x="5690" y="1"/>
                          </a:cubicBezTo>
                          <a:close/>
                        </a:path>
                      </a:pathLst>
                    </a:custGeom>
                    <a:solidFill>
                      <a:srgbClr val="BAC8C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2" name="Google Shape;3842;p25"/>
                    <p:cNvSpPr/>
                    <p:nvPr/>
                  </p:nvSpPr>
                  <p:spPr>
                    <a:xfrm>
                      <a:off x="1708650" y="1240475"/>
                      <a:ext cx="159125" cy="33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65" h="1349" extrusionOk="0">
                          <a:moveTo>
                            <a:pt x="674" y="1"/>
                          </a:moveTo>
                          <a:cubicBezTo>
                            <a:pt x="298" y="1"/>
                            <a:pt x="0" y="299"/>
                            <a:pt x="0" y="675"/>
                          </a:cubicBezTo>
                          <a:cubicBezTo>
                            <a:pt x="0" y="1051"/>
                            <a:pt x="298" y="1349"/>
                            <a:pt x="674" y="1349"/>
                          </a:cubicBezTo>
                          <a:lnTo>
                            <a:pt x="5690" y="1349"/>
                          </a:lnTo>
                          <a:cubicBezTo>
                            <a:pt x="6051" y="1349"/>
                            <a:pt x="6364" y="1051"/>
                            <a:pt x="6364" y="675"/>
                          </a:cubicBezTo>
                          <a:cubicBezTo>
                            <a:pt x="6364" y="299"/>
                            <a:pt x="6051" y="1"/>
                            <a:pt x="5690" y="1"/>
                          </a:cubicBezTo>
                          <a:close/>
                        </a:path>
                      </a:pathLst>
                    </a:custGeom>
                    <a:solidFill>
                      <a:srgbClr val="BAC8C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3" name="Google Shape;3843;p25"/>
                    <p:cNvSpPr/>
                    <p:nvPr/>
                  </p:nvSpPr>
                  <p:spPr>
                    <a:xfrm>
                      <a:off x="1708650" y="1327475"/>
                      <a:ext cx="159125" cy="33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65" h="1349" extrusionOk="0">
                          <a:moveTo>
                            <a:pt x="674" y="1"/>
                          </a:moveTo>
                          <a:cubicBezTo>
                            <a:pt x="298" y="1"/>
                            <a:pt x="0" y="314"/>
                            <a:pt x="0" y="675"/>
                          </a:cubicBezTo>
                          <a:cubicBezTo>
                            <a:pt x="0" y="1051"/>
                            <a:pt x="298" y="1349"/>
                            <a:pt x="674" y="1349"/>
                          </a:cubicBezTo>
                          <a:lnTo>
                            <a:pt x="5690" y="1349"/>
                          </a:lnTo>
                          <a:cubicBezTo>
                            <a:pt x="6051" y="1349"/>
                            <a:pt x="6364" y="1051"/>
                            <a:pt x="6364" y="675"/>
                          </a:cubicBezTo>
                          <a:cubicBezTo>
                            <a:pt x="6364" y="314"/>
                            <a:pt x="6051" y="1"/>
                            <a:pt x="5690" y="1"/>
                          </a:cubicBezTo>
                          <a:close/>
                        </a:path>
                      </a:pathLst>
                    </a:custGeom>
                    <a:solidFill>
                      <a:srgbClr val="BAC8C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4" name="Google Shape;3844;p25"/>
                    <p:cNvSpPr/>
                    <p:nvPr/>
                  </p:nvSpPr>
                  <p:spPr>
                    <a:xfrm>
                      <a:off x="1708650" y="1414850"/>
                      <a:ext cx="159125" cy="33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65" h="1349" extrusionOk="0">
                          <a:moveTo>
                            <a:pt x="674" y="1"/>
                          </a:moveTo>
                          <a:cubicBezTo>
                            <a:pt x="298" y="1"/>
                            <a:pt x="0" y="299"/>
                            <a:pt x="0" y="675"/>
                          </a:cubicBezTo>
                          <a:cubicBezTo>
                            <a:pt x="0" y="1051"/>
                            <a:pt x="298" y="1349"/>
                            <a:pt x="674" y="1349"/>
                          </a:cubicBezTo>
                          <a:lnTo>
                            <a:pt x="5690" y="1349"/>
                          </a:lnTo>
                          <a:cubicBezTo>
                            <a:pt x="6051" y="1349"/>
                            <a:pt x="6364" y="1051"/>
                            <a:pt x="6364" y="675"/>
                          </a:cubicBezTo>
                          <a:cubicBezTo>
                            <a:pt x="6364" y="299"/>
                            <a:pt x="6051" y="1"/>
                            <a:pt x="5690" y="1"/>
                          </a:cubicBezTo>
                          <a:close/>
                        </a:path>
                      </a:pathLst>
                    </a:custGeom>
                    <a:solidFill>
                      <a:srgbClr val="BAC8C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5" name="Google Shape;3845;p25"/>
                    <p:cNvSpPr/>
                    <p:nvPr/>
                  </p:nvSpPr>
                  <p:spPr>
                    <a:xfrm>
                      <a:off x="1708650" y="1501850"/>
                      <a:ext cx="159125" cy="34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65" h="1365" extrusionOk="0">
                          <a:moveTo>
                            <a:pt x="674" y="1"/>
                          </a:moveTo>
                          <a:cubicBezTo>
                            <a:pt x="298" y="1"/>
                            <a:pt x="0" y="314"/>
                            <a:pt x="0" y="690"/>
                          </a:cubicBezTo>
                          <a:cubicBezTo>
                            <a:pt x="0" y="1051"/>
                            <a:pt x="298" y="1364"/>
                            <a:pt x="674" y="1364"/>
                          </a:cubicBezTo>
                          <a:lnTo>
                            <a:pt x="5690" y="1364"/>
                          </a:lnTo>
                          <a:cubicBezTo>
                            <a:pt x="6051" y="1364"/>
                            <a:pt x="6364" y="1051"/>
                            <a:pt x="6364" y="690"/>
                          </a:cubicBezTo>
                          <a:cubicBezTo>
                            <a:pt x="6364" y="314"/>
                            <a:pt x="6051" y="1"/>
                            <a:pt x="5690" y="1"/>
                          </a:cubicBezTo>
                          <a:close/>
                        </a:path>
                      </a:pathLst>
                    </a:custGeom>
                    <a:solidFill>
                      <a:srgbClr val="BAC8C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6" name="Google Shape;3846;p25"/>
                    <p:cNvSpPr/>
                    <p:nvPr/>
                  </p:nvSpPr>
                  <p:spPr>
                    <a:xfrm>
                      <a:off x="1708650" y="1589250"/>
                      <a:ext cx="159125" cy="33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65" h="1349" extrusionOk="0">
                          <a:moveTo>
                            <a:pt x="674" y="0"/>
                          </a:moveTo>
                          <a:cubicBezTo>
                            <a:pt x="298" y="0"/>
                            <a:pt x="0" y="298"/>
                            <a:pt x="0" y="674"/>
                          </a:cubicBezTo>
                          <a:cubicBezTo>
                            <a:pt x="0" y="1050"/>
                            <a:pt x="298" y="1348"/>
                            <a:pt x="674" y="1348"/>
                          </a:cubicBezTo>
                          <a:lnTo>
                            <a:pt x="5690" y="1348"/>
                          </a:lnTo>
                          <a:cubicBezTo>
                            <a:pt x="6051" y="1348"/>
                            <a:pt x="6364" y="1050"/>
                            <a:pt x="6364" y="674"/>
                          </a:cubicBezTo>
                          <a:cubicBezTo>
                            <a:pt x="6364" y="298"/>
                            <a:pt x="6051" y="0"/>
                            <a:pt x="5690" y="0"/>
                          </a:cubicBezTo>
                          <a:close/>
                        </a:path>
                      </a:pathLst>
                    </a:custGeom>
                    <a:solidFill>
                      <a:srgbClr val="BAC8C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7" name="Google Shape;3847;p25"/>
                    <p:cNvSpPr/>
                    <p:nvPr/>
                  </p:nvSpPr>
                  <p:spPr>
                    <a:xfrm>
                      <a:off x="1708650" y="1676625"/>
                      <a:ext cx="159125" cy="33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65" h="1349" extrusionOk="0">
                          <a:moveTo>
                            <a:pt x="674" y="0"/>
                          </a:moveTo>
                          <a:cubicBezTo>
                            <a:pt x="298" y="0"/>
                            <a:pt x="0" y="298"/>
                            <a:pt x="0" y="674"/>
                          </a:cubicBezTo>
                          <a:cubicBezTo>
                            <a:pt x="0" y="1051"/>
                            <a:pt x="298" y="1348"/>
                            <a:pt x="674" y="1348"/>
                          </a:cubicBezTo>
                          <a:lnTo>
                            <a:pt x="5690" y="1348"/>
                          </a:lnTo>
                          <a:cubicBezTo>
                            <a:pt x="6051" y="1348"/>
                            <a:pt x="6364" y="1051"/>
                            <a:pt x="6364" y="674"/>
                          </a:cubicBezTo>
                          <a:cubicBezTo>
                            <a:pt x="6364" y="298"/>
                            <a:pt x="6051" y="0"/>
                            <a:pt x="5690" y="0"/>
                          </a:cubicBezTo>
                          <a:close/>
                        </a:path>
                      </a:pathLst>
                    </a:custGeom>
                    <a:solidFill>
                      <a:srgbClr val="BAC8C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8" name="Google Shape;3848;p25"/>
                    <p:cNvSpPr/>
                    <p:nvPr/>
                  </p:nvSpPr>
                  <p:spPr>
                    <a:xfrm>
                      <a:off x="1708650" y="1763625"/>
                      <a:ext cx="159125" cy="33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65" h="1349" extrusionOk="0">
                          <a:moveTo>
                            <a:pt x="674" y="0"/>
                          </a:moveTo>
                          <a:cubicBezTo>
                            <a:pt x="298" y="0"/>
                            <a:pt x="0" y="314"/>
                            <a:pt x="0" y="674"/>
                          </a:cubicBezTo>
                          <a:cubicBezTo>
                            <a:pt x="0" y="1050"/>
                            <a:pt x="298" y="1348"/>
                            <a:pt x="674" y="1348"/>
                          </a:cubicBezTo>
                          <a:lnTo>
                            <a:pt x="5690" y="1348"/>
                          </a:lnTo>
                          <a:cubicBezTo>
                            <a:pt x="6051" y="1348"/>
                            <a:pt x="6364" y="1050"/>
                            <a:pt x="6364" y="674"/>
                          </a:cubicBezTo>
                          <a:cubicBezTo>
                            <a:pt x="6364" y="314"/>
                            <a:pt x="6051" y="0"/>
                            <a:pt x="5690" y="0"/>
                          </a:cubicBezTo>
                          <a:close/>
                        </a:path>
                      </a:pathLst>
                    </a:custGeom>
                    <a:solidFill>
                      <a:srgbClr val="BAC8C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49" name="Google Shape;3849;p25"/>
                    <p:cNvSpPr/>
                    <p:nvPr/>
                  </p:nvSpPr>
                  <p:spPr>
                    <a:xfrm>
                      <a:off x="1708650" y="1851000"/>
                      <a:ext cx="159125" cy="33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65" h="1349" extrusionOk="0">
                          <a:moveTo>
                            <a:pt x="674" y="1"/>
                          </a:moveTo>
                          <a:cubicBezTo>
                            <a:pt x="298" y="1"/>
                            <a:pt x="0" y="298"/>
                            <a:pt x="0" y="675"/>
                          </a:cubicBezTo>
                          <a:cubicBezTo>
                            <a:pt x="0" y="1051"/>
                            <a:pt x="298" y="1349"/>
                            <a:pt x="674" y="1349"/>
                          </a:cubicBezTo>
                          <a:lnTo>
                            <a:pt x="5690" y="1349"/>
                          </a:lnTo>
                          <a:cubicBezTo>
                            <a:pt x="6051" y="1349"/>
                            <a:pt x="6364" y="1051"/>
                            <a:pt x="6364" y="675"/>
                          </a:cubicBezTo>
                          <a:cubicBezTo>
                            <a:pt x="6364" y="298"/>
                            <a:pt x="6051" y="1"/>
                            <a:pt x="5690" y="1"/>
                          </a:cubicBezTo>
                          <a:close/>
                        </a:path>
                      </a:pathLst>
                    </a:custGeom>
                    <a:solidFill>
                      <a:srgbClr val="BAC8C8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3850" name="Google Shape;3850;p25"/>
              <p:cNvSpPr/>
              <p:nvPr/>
            </p:nvSpPr>
            <p:spPr>
              <a:xfrm>
                <a:off x="7051388" y="3824825"/>
                <a:ext cx="109025" cy="869675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34787" extrusionOk="0">
                    <a:moveTo>
                      <a:pt x="343" y="1"/>
                    </a:moveTo>
                    <a:cubicBezTo>
                      <a:pt x="161" y="1"/>
                      <a:pt x="1" y="138"/>
                      <a:pt x="1" y="343"/>
                    </a:cubicBezTo>
                    <a:lnTo>
                      <a:pt x="1" y="34444"/>
                    </a:lnTo>
                    <a:cubicBezTo>
                      <a:pt x="1" y="34649"/>
                      <a:pt x="161" y="34786"/>
                      <a:pt x="343" y="34786"/>
                    </a:cubicBezTo>
                    <a:lnTo>
                      <a:pt x="4018" y="34786"/>
                    </a:lnTo>
                    <a:cubicBezTo>
                      <a:pt x="4201" y="34786"/>
                      <a:pt x="4360" y="34649"/>
                      <a:pt x="4360" y="34444"/>
                    </a:cubicBezTo>
                    <a:lnTo>
                      <a:pt x="4360" y="343"/>
                    </a:lnTo>
                    <a:cubicBezTo>
                      <a:pt x="4360" y="138"/>
                      <a:pt x="4201" y="1"/>
                      <a:pt x="40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25"/>
              <p:cNvSpPr/>
              <p:nvPr/>
            </p:nvSpPr>
            <p:spPr>
              <a:xfrm>
                <a:off x="7378938" y="3723575"/>
                <a:ext cx="338400" cy="963425"/>
              </a:xfrm>
              <a:custGeom>
                <a:avLst/>
                <a:gdLst/>
                <a:ahLst/>
                <a:cxnLst/>
                <a:rect l="l" t="t" r="r" b="b"/>
                <a:pathLst>
                  <a:path w="13536" h="38537" extrusionOk="0">
                    <a:moveTo>
                      <a:pt x="3058" y="0"/>
                    </a:moveTo>
                    <a:cubicBezTo>
                      <a:pt x="3029" y="0"/>
                      <a:pt x="2998" y="4"/>
                      <a:pt x="2968" y="11"/>
                    </a:cubicBezTo>
                    <a:lnTo>
                      <a:pt x="297" y="741"/>
                    </a:lnTo>
                    <a:cubicBezTo>
                      <a:pt x="115" y="787"/>
                      <a:pt x="0" y="992"/>
                      <a:pt x="46" y="1175"/>
                    </a:cubicBezTo>
                    <a:lnTo>
                      <a:pt x="10135" y="38289"/>
                    </a:lnTo>
                    <a:cubicBezTo>
                      <a:pt x="10171" y="38435"/>
                      <a:pt x="10310" y="38537"/>
                      <a:pt x="10458" y="38537"/>
                    </a:cubicBezTo>
                    <a:cubicBezTo>
                      <a:pt x="10495" y="38537"/>
                      <a:pt x="10532" y="38530"/>
                      <a:pt x="10569" y="38517"/>
                    </a:cubicBezTo>
                    <a:lnTo>
                      <a:pt x="13239" y="37786"/>
                    </a:lnTo>
                    <a:cubicBezTo>
                      <a:pt x="13445" y="37741"/>
                      <a:pt x="13536" y="37558"/>
                      <a:pt x="13490" y="37376"/>
                    </a:cubicBezTo>
                    <a:lnTo>
                      <a:pt x="3401" y="262"/>
                    </a:lnTo>
                    <a:cubicBezTo>
                      <a:pt x="3363" y="106"/>
                      <a:pt x="3225" y="0"/>
                      <a:pt x="30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25"/>
              <p:cNvSpPr/>
              <p:nvPr/>
            </p:nvSpPr>
            <p:spPr>
              <a:xfrm>
                <a:off x="7160388" y="3737525"/>
                <a:ext cx="217425" cy="956975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38279" extrusionOk="0">
                    <a:moveTo>
                      <a:pt x="343" y="0"/>
                    </a:moveTo>
                    <a:cubicBezTo>
                      <a:pt x="160" y="0"/>
                      <a:pt x="0" y="160"/>
                      <a:pt x="0" y="343"/>
                    </a:cubicBezTo>
                    <a:lnTo>
                      <a:pt x="0" y="37936"/>
                    </a:lnTo>
                    <a:cubicBezTo>
                      <a:pt x="0" y="38141"/>
                      <a:pt x="160" y="38278"/>
                      <a:pt x="343" y="38278"/>
                    </a:cubicBezTo>
                    <a:lnTo>
                      <a:pt x="8354" y="38278"/>
                    </a:lnTo>
                    <a:cubicBezTo>
                      <a:pt x="8537" y="38278"/>
                      <a:pt x="8697" y="38141"/>
                      <a:pt x="8697" y="37936"/>
                    </a:cubicBezTo>
                    <a:lnTo>
                      <a:pt x="8697" y="343"/>
                    </a:lnTo>
                    <a:cubicBezTo>
                      <a:pt x="8697" y="160"/>
                      <a:pt x="8537" y="0"/>
                      <a:pt x="83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25"/>
              <p:cNvSpPr/>
              <p:nvPr/>
            </p:nvSpPr>
            <p:spPr>
              <a:xfrm>
                <a:off x="7051388" y="4224850"/>
                <a:ext cx="109025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18786" extrusionOk="0">
                    <a:moveTo>
                      <a:pt x="4360" y="0"/>
                    </a:moveTo>
                    <a:cubicBezTo>
                      <a:pt x="3835" y="2716"/>
                      <a:pt x="3082" y="5433"/>
                      <a:pt x="1416" y="7601"/>
                    </a:cubicBezTo>
                    <a:cubicBezTo>
                      <a:pt x="1397" y="7638"/>
                      <a:pt x="1348" y="7675"/>
                      <a:pt x="1306" y="7675"/>
                    </a:cubicBezTo>
                    <a:cubicBezTo>
                      <a:pt x="1296" y="7675"/>
                      <a:pt x="1287" y="7674"/>
                      <a:pt x="1279" y="7669"/>
                    </a:cubicBezTo>
                    <a:cubicBezTo>
                      <a:pt x="731" y="7441"/>
                      <a:pt x="320" y="7030"/>
                      <a:pt x="1" y="6505"/>
                    </a:cubicBezTo>
                    <a:lnTo>
                      <a:pt x="1" y="18443"/>
                    </a:lnTo>
                    <a:cubicBezTo>
                      <a:pt x="1" y="18648"/>
                      <a:pt x="161" y="18785"/>
                      <a:pt x="343" y="18785"/>
                    </a:cubicBezTo>
                    <a:lnTo>
                      <a:pt x="4018" y="18785"/>
                    </a:lnTo>
                    <a:cubicBezTo>
                      <a:pt x="4201" y="18785"/>
                      <a:pt x="4360" y="18648"/>
                      <a:pt x="4360" y="18443"/>
                    </a:cubicBezTo>
                    <a:lnTo>
                      <a:pt x="4360" y="0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25"/>
              <p:cNvSpPr/>
              <p:nvPr/>
            </p:nvSpPr>
            <p:spPr>
              <a:xfrm>
                <a:off x="7429713" y="3934400"/>
                <a:ext cx="287625" cy="752600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30104" extrusionOk="0">
                    <a:moveTo>
                      <a:pt x="1" y="0"/>
                    </a:moveTo>
                    <a:lnTo>
                      <a:pt x="8104" y="29856"/>
                    </a:lnTo>
                    <a:cubicBezTo>
                      <a:pt x="8140" y="30002"/>
                      <a:pt x="8279" y="30104"/>
                      <a:pt x="8427" y="30104"/>
                    </a:cubicBezTo>
                    <a:cubicBezTo>
                      <a:pt x="8464" y="30104"/>
                      <a:pt x="8501" y="30097"/>
                      <a:pt x="8538" y="30084"/>
                    </a:cubicBezTo>
                    <a:lnTo>
                      <a:pt x="11208" y="29353"/>
                    </a:lnTo>
                    <a:cubicBezTo>
                      <a:pt x="11414" y="29308"/>
                      <a:pt x="11505" y="29125"/>
                      <a:pt x="11459" y="28943"/>
                    </a:cubicBezTo>
                    <a:lnTo>
                      <a:pt x="6917" y="12212"/>
                    </a:lnTo>
                    <a:cubicBezTo>
                      <a:pt x="6712" y="11961"/>
                      <a:pt x="6483" y="11732"/>
                      <a:pt x="6278" y="11481"/>
                    </a:cubicBezTo>
                    <a:cubicBezTo>
                      <a:pt x="3539" y="8103"/>
                      <a:pt x="1507" y="4131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25"/>
              <p:cNvSpPr/>
              <p:nvPr/>
            </p:nvSpPr>
            <p:spPr>
              <a:xfrm>
                <a:off x="7160388" y="3903000"/>
                <a:ext cx="217425" cy="791500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31660" extrusionOk="0">
                    <a:moveTo>
                      <a:pt x="8697" y="1"/>
                    </a:moveTo>
                    <a:cubicBezTo>
                      <a:pt x="7464" y="3447"/>
                      <a:pt x="6003" y="6825"/>
                      <a:pt x="4497" y="10181"/>
                    </a:cubicBezTo>
                    <a:cubicBezTo>
                      <a:pt x="3652" y="12075"/>
                      <a:pt x="2854" y="13993"/>
                      <a:pt x="2032" y="15910"/>
                    </a:cubicBezTo>
                    <a:cubicBezTo>
                      <a:pt x="1416" y="17416"/>
                      <a:pt x="776" y="18900"/>
                      <a:pt x="0" y="20315"/>
                    </a:cubicBezTo>
                    <a:lnTo>
                      <a:pt x="0" y="31317"/>
                    </a:lnTo>
                    <a:cubicBezTo>
                      <a:pt x="0" y="31522"/>
                      <a:pt x="160" y="31659"/>
                      <a:pt x="343" y="31659"/>
                    </a:cubicBezTo>
                    <a:lnTo>
                      <a:pt x="8354" y="31659"/>
                    </a:lnTo>
                    <a:cubicBezTo>
                      <a:pt x="8537" y="31659"/>
                      <a:pt x="8697" y="31522"/>
                      <a:pt x="8697" y="31317"/>
                    </a:cubicBezTo>
                    <a:lnTo>
                      <a:pt x="8697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56" name="Google Shape;3856;p25"/>
              <p:cNvGrpSpPr/>
              <p:nvPr/>
            </p:nvGrpSpPr>
            <p:grpSpPr>
              <a:xfrm>
                <a:off x="8414567" y="3202320"/>
                <a:ext cx="78008" cy="78004"/>
                <a:chOff x="8414567" y="3202320"/>
                <a:chExt cx="78008" cy="78004"/>
              </a:xfrm>
            </p:grpSpPr>
            <p:sp>
              <p:nvSpPr>
                <p:cNvPr id="3857" name="Google Shape;3857;p25"/>
                <p:cNvSpPr/>
                <p:nvPr/>
              </p:nvSpPr>
              <p:spPr>
                <a:xfrm rot="899899">
                  <a:off x="8421724" y="3209477"/>
                  <a:ext cx="63694" cy="63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736" extrusionOk="0">
                      <a:moveTo>
                        <a:pt x="868" y="0"/>
                      </a:moveTo>
                      <a:cubicBezTo>
                        <a:pt x="389" y="0"/>
                        <a:pt x="1" y="388"/>
                        <a:pt x="1" y="868"/>
                      </a:cubicBezTo>
                      <a:cubicBezTo>
                        <a:pt x="1" y="1347"/>
                        <a:pt x="389" y="1735"/>
                        <a:pt x="868" y="1735"/>
                      </a:cubicBezTo>
                      <a:cubicBezTo>
                        <a:pt x="1347" y="1735"/>
                        <a:pt x="1735" y="1347"/>
                        <a:pt x="1735" y="868"/>
                      </a:cubicBezTo>
                      <a:cubicBezTo>
                        <a:pt x="1735" y="388"/>
                        <a:pt x="1347" y="0"/>
                        <a:pt x="8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8" name="Google Shape;3858;p25"/>
                <p:cNvSpPr/>
                <p:nvPr/>
              </p:nvSpPr>
              <p:spPr>
                <a:xfrm rot="899899">
                  <a:off x="8418908" y="3230863"/>
                  <a:ext cx="63694" cy="41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143" extrusionOk="0">
                      <a:moveTo>
                        <a:pt x="46" y="1"/>
                      </a:moveTo>
                      <a:cubicBezTo>
                        <a:pt x="1" y="92"/>
                        <a:pt x="1" y="184"/>
                        <a:pt x="1" y="275"/>
                      </a:cubicBezTo>
                      <a:cubicBezTo>
                        <a:pt x="1" y="754"/>
                        <a:pt x="389" y="1142"/>
                        <a:pt x="868" y="1142"/>
                      </a:cubicBezTo>
                      <a:cubicBezTo>
                        <a:pt x="1347" y="1142"/>
                        <a:pt x="1735" y="754"/>
                        <a:pt x="1735" y="275"/>
                      </a:cubicBezTo>
                      <a:cubicBezTo>
                        <a:pt x="1735" y="184"/>
                        <a:pt x="1712" y="92"/>
                        <a:pt x="1690" y="1"/>
                      </a:cubicBezTo>
                      <a:cubicBezTo>
                        <a:pt x="1575" y="366"/>
                        <a:pt x="1256" y="617"/>
                        <a:pt x="868" y="617"/>
                      </a:cubicBezTo>
                      <a:cubicBezTo>
                        <a:pt x="480" y="617"/>
                        <a:pt x="160" y="366"/>
                        <a:pt x="4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9" name="Google Shape;3859;p25"/>
                <p:cNvSpPr/>
                <p:nvPr/>
              </p:nvSpPr>
              <p:spPr>
                <a:xfrm rot="899899">
                  <a:off x="8449966" y="3220748"/>
                  <a:ext cx="25133" cy="2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709" extrusionOk="0">
                      <a:moveTo>
                        <a:pt x="343" y="1"/>
                      </a:moveTo>
                      <a:cubicBezTo>
                        <a:pt x="160" y="1"/>
                        <a:pt x="0" y="160"/>
                        <a:pt x="0" y="343"/>
                      </a:cubicBezTo>
                      <a:cubicBezTo>
                        <a:pt x="0" y="548"/>
                        <a:pt x="160" y="708"/>
                        <a:pt x="343" y="708"/>
                      </a:cubicBezTo>
                      <a:cubicBezTo>
                        <a:pt x="525" y="708"/>
                        <a:pt x="685" y="548"/>
                        <a:pt x="685" y="343"/>
                      </a:cubicBezTo>
                      <a:cubicBezTo>
                        <a:pt x="685" y="160"/>
                        <a:pt x="525" y="1"/>
                        <a:pt x="3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860" name="Google Shape;3860;p25"/>
            <p:cNvSpPr/>
            <p:nvPr/>
          </p:nvSpPr>
          <p:spPr>
            <a:xfrm>
              <a:off x="7604679" y="2745788"/>
              <a:ext cx="43400" cy="217425"/>
            </a:xfrm>
            <a:custGeom>
              <a:avLst/>
              <a:gdLst/>
              <a:ahLst/>
              <a:cxnLst/>
              <a:rect l="l" t="t" r="r" b="b"/>
              <a:pathLst>
                <a:path w="1736" h="8697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5"/>
            <p:cNvSpPr/>
            <p:nvPr/>
          </p:nvSpPr>
          <p:spPr>
            <a:xfrm>
              <a:off x="7602979" y="276691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5"/>
            <p:cNvSpPr/>
            <p:nvPr/>
          </p:nvSpPr>
          <p:spPr>
            <a:xfrm>
              <a:off x="7604679" y="2797138"/>
              <a:ext cx="43400" cy="166075"/>
            </a:xfrm>
            <a:custGeom>
              <a:avLst/>
              <a:gdLst/>
              <a:ahLst/>
              <a:cxnLst/>
              <a:rect l="l" t="t" r="r" b="b"/>
              <a:pathLst>
                <a:path w="1736" h="6643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30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6">
    <p:spTree>
      <p:nvGrpSpPr>
        <p:cNvPr id="1" name="Shape 4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7" name="Google Shape;4187;p28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8" name="Google Shape;4188;p28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9" name="Google Shape;4189;p28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4190" name="Google Shape;4190;p28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8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8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8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8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8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8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8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8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8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8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8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8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8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8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8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8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8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8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8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8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8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8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8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8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8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8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8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8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8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8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8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8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8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8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8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8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8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8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8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8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8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8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8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4" name="Google Shape;4234;p28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4235" name="Google Shape;4235;p28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28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37" name="Google Shape;4237;p28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8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8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8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8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8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8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8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8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8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28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28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8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28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28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28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28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28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28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8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8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8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8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8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8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8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8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8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8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8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8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8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8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8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8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8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8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8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8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8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8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8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8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8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8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8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3" name="Google Shape;4283;p28"/>
          <p:cNvGrpSpPr/>
          <p:nvPr/>
        </p:nvGrpSpPr>
        <p:grpSpPr>
          <a:xfrm>
            <a:off x="177530" y="114800"/>
            <a:ext cx="5774916" cy="4774565"/>
            <a:chOff x="-172670" y="114800"/>
            <a:chExt cx="5774916" cy="4774565"/>
          </a:xfrm>
        </p:grpSpPr>
        <p:sp>
          <p:nvSpPr>
            <p:cNvPr id="4284" name="Google Shape;4284;p28"/>
            <p:cNvSpPr/>
            <p:nvPr/>
          </p:nvSpPr>
          <p:spPr>
            <a:xfrm flipH="1">
              <a:off x="5105219" y="433326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8"/>
            <p:cNvSpPr/>
            <p:nvPr/>
          </p:nvSpPr>
          <p:spPr>
            <a:xfrm flipH="1">
              <a:off x="5105219" y="64867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8"/>
            <p:cNvSpPr/>
            <p:nvPr/>
          </p:nvSpPr>
          <p:spPr>
            <a:xfrm flipH="1">
              <a:off x="5105219" y="89367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8"/>
            <p:cNvSpPr/>
            <p:nvPr/>
          </p:nvSpPr>
          <p:spPr>
            <a:xfrm flipH="1">
              <a:off x="5105219" y="113979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8"/>
            <p:cNvSpPr/>
            <p:nvPr/>
          </p:nvSpPr>
          <p:spPr>
            <a:xfrm flipH="1">
              <a:off x="5105219" y="138584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35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35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8"/>
            <p:cNvSpPr/>
            <p:nvPr/>
          </p:nvSpPr>
          <p:spPr>
            <a:xfrm flipH="1">
              <a:off x="5105219" y="163084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8"/>
            <p:cNvSpPr/>
            <p:nvPr/>
          </p:nvSpPr>
          <p:spPr>
            <a:xfrm flipH="1">
              <a:off x="5105219" y="1876897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8"/>
            <p:cNvSpPr/>
            <p:nvPr/>
          </p:nvSpPr>
          <p:spPr>
            <a:xfrm flipH="1">
              <a:off x="5105219" y="2121893"/>
              <a:ext cx="497027" cy="96026"/>
            </a:xfrm>
            <a:custGeom>
              <a:avLst/>
              <a:gdLst/>
              <a:ahLst/>
              <a:cxnLst/>
              <a:rect l="l" t="t" r="r" b="b"/>
              <a:pathLst>
                <a:path w="6365" h="1364" extrusionOk="0">
                  <a:moveTo>
                    <a:pt x="674" y="0"/>
                  </a:moveTo>
                  <a:cubicBezTo>
                    <a:pt x="298" y="0"/>
                    <a:pt x="0" y="314"/>
                    <a:pt x="0" y="690"/>
                  </a:cubicBezTo>
                  <a:cubicBezTo>
                    <a:pt x="0" y="1050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0"/>
                    <a:pt x="6364" y="690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8"/>
            <p:cNvSpPr/>
            <p:nvPr/>
          </p:nvSpPr>
          <p:spPr>
            <a:xfrm flipH="1">
              <a:off x="5105219" y="236794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8"/>
            <p:cNvSpPr/>
            <p:nvPr/>
          </p:nvSpPr>
          <p:spPr>
            <a:xfrm flipH="1">
              <a:off x="5105219" y="261399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8"/>
            <p:cNvSpPr/>
            <p:nvPr/>
          </p:nvSpPr>
          <p:spPr>
            <a:xfrm flipH="1">
              <a:off x="5105219" y="285899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8"/>
            <p:cNvSpPr/>
            <p:nvPr/>
          </p:nvSpPr>
          <p:spPr>
            <a:xfrm flipH="1">
              <a:off x="5105219" y="310504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8"/>
            <p:cNvSpPr/>
            <p:nvPr/>
          </p:nvSpPr>
          <p:spPr>
            <a:xfrm flipH="1">
              <a:off x="5105219" y="335004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90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90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8"/>
            <p:cNvSpPr/>
            <p:nvPr/>
          </p:nvSpPr>
          <p:spPr>
            <a:xfrm flipH="1">
              <a:off x="5105219" y="359616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8"/>
            <p:cNvSpPr/>
            <p:nvPr/>
          </p:nvSpPr>
          <p:spPr>
            <a:xfrm flipH="1">
              <a:off x="5105219" y="384221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8"/>
            <p:cNvSpPr/>
            <p:nvPr/>
          </p:nvSpPr>
          <p:spPr>
            <a:xfrm flipH="1">
              <a:off x="5105219" y="408721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314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8"/>
            <p:cNvSpPr/>
            <p:nvPr/>
          </p:nvSpPr>
          <p:spPr>
            <a:xfrm flipH="1">
              <a:off x="-172670" y="147777"/>
              <a:ext cx="5546095" cy="4741589"/>
            </a:xfrm>
            <a:custGeom>
              <a:avLst/>
              <a:gdLst/>
              <a:ahLst/>
              <a:cxnLst/>
              <a:rect l="l" t="t" r="r" b="b"/>
              <a:pathLst>
                <a:path w="45692" h="63137" extrusionOk="0">
                  <a:moveTo>
                    <a:pt x="1631" y="0"/>
                  </a:moveTo>
                  <a:cubicBezTo>
                    <a:pt x="737" y="0"/>
                    <a:pt x="1" y="737"/>
                    <a:pt x="1" y="1631"/>
                  </a:cubicBezTo>
                  <a:lnTo>
                    <a:pt x="1" y="61506"/>
                  </a:lnTo>
                  <a:cubicBezTo>
                    <a:pt x="1" y="62416"/>
                    <a:pt x="737" y="63137"/>
                    <a:pt x="1631" y="63137"/>
                  </a:cubicBezTo>
                  <a:lnTo>
                    <a:pt x="44061" y="63137"/>
                  </a:lnTo>
                  <a:cubicBezTo>
                    <a:pt x="44970" y="63137"/>
                    <a:pt x="45691" y="62416"/>
                    <a:pt x="45691" y="61506"/>
                  </a:cubicBezTo>
                  <a:lnTo>
                    <a:pt x="45691" y="1631"/>
                  </a:lnTo>
                  <a:cubicBezTo>
                    <a:pt x="45691" y="737"/>
                    <a:pt x="44970" y="0"/>
                    <a:pt x="44061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8"/>
            <p:cNvSpPr/>
            <p:nvPr/>
          </p:nvSpPr>
          <p:spPr>
            <a:xfrm flipH="1">
              <a:off x="-172010" y="114800"/>
              <a:ext cx="5484291" cy="4741431"/>
            </a:xfrm>
            <a:custGeom>
              <a:avLst/>
              <a:gdLst/>
              <a:ahLst/>
              <a:cxnLst/>
              <a:rect l="l" t="t" r="r" b="b"/>
              <a:pathLst>
                <a:path w="45691" h="63137" extrusionOk="0">
                  <a:moveTo>
                    <a:pt x="1630" y="1"/>
                  </a:moveTo>
                  <a:cubicBezTo>
                    <a:pt x="721" y="1"/>
                    <a:pt x="0" y="722"/>
                    <a:pt x="0" y="1631"/>
                  </a:cubicBezTo>
                  <a:lnTo>
                    <a:pt x="0" y="61507"/>
                  </a:lnTo>
                  <a:cubicBezTo>
                    <a:pt x="0" y="62416"/>
                    <a:pt x="721" y="63137"/>
                    <a:pt x="1630" y="63137"/>
                  </a:cubicBezTo>
                  <a:lnTo>
                    <a:pt x="44061" y="63137"/>
                  </a:lnTo>
                  <a:cubicBezTo>
                    <a:pt x="44954" y="63137"/>
                    <a:pt x="45691" y="62416"/>
                    <a:pt x="45691" y="61507"/>
                  </a:cubicBezTo>
                  <a:lnTo>
                    <a:pt x="45691" y="1631"/>
                  </a:lnTo>
                  <a:cubicBezTo>
                    <a:pt x="45691" y="722"/>
                    <a:pt x="44954" y="1"/>
                    <a:pt x="44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8"/>
            <p:cNvSpPr/>
            <p:nvPr/>
          </p:nvSpPr>
          <p:spPr>
            <a:xfrm flipH="1">
              <a:off x="-21419" y="280772"/>
              <a:ext cx="5157078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8"/>
            <p:cNvSpPr/>
            <p:nvPr/>
          </p:nvSpPr>
          <p:spPr>
            <a:xfrm flipH="1">
              <a:off x="64857" y="280772"/>
              <a:ext cx="5070832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8"/>
            <p:cNvSpPr/>
            <p:nvPr/>
          </p:nvSpPr>
          <p:spPr>
            <a:xfrm flipH="1">
              <a:off x="94737" y="280773"/>
              <a:ext cx="5102786" cy="4409500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5" name="Google Shape;4305;p28"/>
            <p:cNvGrpSpPr/>
            <p:nvPr/>
          </p:nvGrpSpPr>
          <p:grpSpPr>
            <a:xfrm flipH="1">
              <a:off x="5038101" y="607842"/>
              <a:ext cx="151802" cy="3821450"/>
              <a:chOff x="710516" y="654965"/>
              <a:chExt cx="131419" cy="3669531"/>
            </a:xfrm>
          </p:grpSpPr>
          <p:sp>
            <p:nvSpPr>
              <p:cNvPr id="4306" name="Google Shape;4306;p28"/>
              <p:cNvSpPr/>
              <p:nvPr/>
            </p:nvSpPr>
            <p:spPr>
              <a:xfrm>
                <a:off x="710516" y="654965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28"/>
              <p:cNvSpPr/>
              <p:nvPr/>
            </p:nvSpPr>
            <p:spPr>
              <a:xfrm>
                <a:off x="710516" y="891236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57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57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28"/>
              <p:cNvSpPr/>
              <p:nvPr/>
            </p:nvSpPr>
            <p:spPr>
              <a:xfrm>
                <a:off x="710516" y="1126492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28"/>
              <p:cNvSpPr/>
              <p:nvPr/>
            </p:nvSpPr>
            <p:spPr>
              <a:xfrm>
                <a:off x="710516" y="1362763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28"/>
              <p:cNvSpPr/>
              <p:nvPr/>
            </p:nvSpPr>
            <p:spPr>
              <a:xfrm>
                <a:off x="710516" y="1598020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28"/>
              <p:cNvSpPr/>
              <p:nvPr/>
            </p:nvSpPr>
            <p:spPr>
              <a:xfrm>
                <a:off x="710516" y="1834290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28"/>
              <p:cNvSpPr/>
              <p:nvPr/>
            </p:nvSpPr>
            <p:spPr>
              <a:xfrm>
                <a:off x="710516" y="2070629"/>
                <a:ext cx="131419" cy="13033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8" extrusionOk="0">
                    <a:moveTo>
                      <a:pt x="972" y="0"/>
                    </a:moveTo>
                    <a:cubicBezTo>
                      <a:pt x="423" y="0"/>
                      <a:pt x="0" y="423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3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28"/>
              <p:cNvSpPr/>
              <p:nvPr/>
            </p:nvSpPr>
            <p:spPr>
              <a:xfrm>
                <a:off x="710516" y="2305818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28"/>
              <p:cNvSpPr/>
              <p:nvPr/>
            </p:nvSpPr>
            <p:spPr>
              <a:xfrm>
                <a:off x="710516" y="2542156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28"/>
              <p:cNvSpPr/>
              <p:nvPr/>
            </p:nvSpPr>
            <p:spPr>
              <a:xfrm>
                <a:off x="710516" y="2777345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28"/>
              <p:cNvSpPr/>
              <p:nvPr/>
            </p:nvSpPr>
            <p:spPr>
              <a:xfrm>
                <a:off x="710516" y="3013684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28"/>
              <p:cNvSpPr/>
              <p:nvPr/>
            </p:nvSpPr>
            <p:spPr>
              <a:xfrm>
                <a:off x="710516" y="3249954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28"/>
              <p:cNvSpPr/>
              <p:nvPr/>
            </p:nvSpPr>
            <p:spPr>
              <a:xfrm>
                <a:off x="710516" y="3485211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28"/>
              <p:cNvSpPr/>
              <p:nvPr/>
            </p:nvSpPr>
            <p:spPr>
              <a:xfrm>
                <a:off x="710516" y="3721482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28"/>
              <p:cNvSpPr/>
              <p:nvPr/>
            </p:nvSpPr>
            <p:spPr>
              <a:xfrm>
                <a:off x="710516" y="3956739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28"/>
              <p:cNvSpPr/>
              <p:nvPr/>
            </p:nvSpPr>
            <p:spPr>
              <a:xfrm>
                <a:off x="710516" y="4193009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2" name="Google Shape;4322;p28"/>
            <p:cNvGrpSpPr/>
            <p:nvPr/>
          </p:nvGrpSpPr>
          <p:grpSpPr>
            <a:xfrm flipH="1">
              <a:off x="5080893" y="628751"/>
              <a:ext cx="497028" cy="3779561"/>
              <a:chOff x="374600" y="675043"/>
              <a:chExt cx="430290" cy="3629308"/>
            </a:xfrm>
          </p:grpSpPr>
          <p:sp>
            <p:nvSpPr>
              <p:cNvPr id="4323" name="Google Shape;4323;p28"/>
              <p:cNvSpPr/>
              <p:nvPr/>
            </p:nvSpPr>
            <p:spPr>
              <a:xfrm>
                <a:off x="374600" y="67504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28"/>
              <p:cNvSpPr/>
              <p:nvPr/>
            </p:nvSpPr>
            <p:spPr>
              <a:xfrm>
                <a:off x="374600" y="910300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28"/>
              <p:cNvSpPr/>
              <p:nvPr/>
            </p:nvSpPr>
            <p:spPr>
              <a:xfrm>
                <a:off x="374600" y="1146638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28"/>
              <p:cNvSpPr/>
              <p:nvPr/>
            </p:nvSpPr>
            <p:spPr>
              <a:xfrm>
                <a:off x="374600" y="1382909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35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35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28"/>
              <p:cNvSpPr/>
              <p:nvPr/>
            </p:nvSpPr>
            <p:spPr>
              <a:xfrm>
                <a:off x="374600" y="161816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28"/>
              <p:cNvSpPr/>
              <p:nvPr/>
            </p:nvSpPr>
            <p:spPr>
              <a:xfrm>
                <a:off x="374600" y="1854436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28"/>
              <p:cNvSpPr/>
              <p:nvPr/>
            </p:nvSpPr>
            <p:spPr>
              <a:xfrm>
                <a:off x="374600" y="2089693"/>
                <a:ext cx="430290" cy="9221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4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90"/>
                    </a:cubicBezTo>
                    <a:cubicBezTo>
                      <a:pt x="0" y="1050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0"/>
                      <a:pt x="6364" y="690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28"/>
              <p:cNvSpPr/>
              <p:nvPr/>
            </p:nvSpPr>
            <p:spPr>
              <a:xfrm>
                <a:off x="374600" y="232596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28"/>
              <p:cNvSpPr/>
              <p:nvPr/>
            </p:nvSpPr>
            <p:spPr>
              <a:xfrm>
                <a:off x="374600" y="256223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28"/>
              <p:cNvSpPr/>
              <p:nvPr/>
            </p:nvSpPr>
            <p:spPr>
              <a:xfrm>
                <a:off x="374600" y="2797491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28"/>
              <p:cNvSpPr/>
              <p:nvPr/>
            </p:nvSpPr>
            <p:spPr>
              <a:xfrm>
                <a:off x="374600" y="3033762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28"/>
              <p:cNvSpPr/>
              <p:nvPr/>
            </p:nvSpPr>
            <p:spPr>
              <a:xfrm>
                <a:off x="374600" y="3269018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90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90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28"/>
              <p:cNvSpPr/>
              <p:nvPr/>
            </p:nvSpPr>
            <p:spPr>
              <a:xfrm>
                <a:off x="374600" y="350535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28"/>
              <p:cNvSpPr/>
              <p:nvPr/>
            </p:nvSpPr>
            <p:spPr>
              <a:xfrm>
                <a:off x="374600" y="374162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28"/>
              <p:cNvSpPr/>
              <p:nvPr/>
            </p:nvSpPr>
            <p:spPr>
              <a:xfrm>
                <a:off x="374600" y="397688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28"/>
              <p:cNvSpPr/>
              <p:nvPr/>
            </p:nvSpPr>
            <p:spPr>
              <a:xfrm>
                <a:off x="374600" y="421315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9" name="Google Shape;4339;p28"/>
            <p:cNvGrpSpPr/>
            <p:nvPr/>
          </p:nvGrpSpPr>
          <p:grpSpPr>
            <a:xfrm flipH="1">
              <a:off x="5162328" y="656434"/>
              <a:ext cx="334126" cy="3712843"/>
              <a:chOff x="466451" y="631324"/>
              <a:chExt cx="313175" cy="3565242"/>
            </a:xfrm>
          </p:grpSpPr>
          <p:sp>
            <p:nvSpPr>
              <p:cNvPr id="4340" name="Google Shape;4340;p28"/>
              <p:cNvSpPr/>
              <p:nvPr/>
            </p:nvSpPr>
            <p:spPr>
              <a:xfrm rot="5400000">
                <a:off x="606292" y="4914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28"/>
              <p:cNvSpPr/>
              <p:nvPr/>
            </p:nvSpPr>
            <p:spPr>
              <a:xfrm rot="5400000">
                <a:off x="606292" y="7269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28"/>
              <p:cNvSpPr/>
              <p:nvPr/>
            </p:nvSpPr>
            <p:spPr>
              <a:xfrm rot="5400000">
                <a:off x="606292" y="9623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28"/>
              <p:cNvSpPr/>
              <p:nvPr/>
            </p:nvSpPr>
            <p:spPr>
              <a:xfrm rot="5400000">
                <a:off x="606292" y="11978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28"/>
              <p:cNvSpPr/>
              <p:nvPr/>
            </p:nvSpPr>
            <p:spPr>
              <a:xfrm rot="5400000">
                <a:off x="606292" y="14332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28"/>
              <p:cNvSpPr/>
              <p:nvPr/>
            </p:nvSpPr>
            <p:spPr>
              <a:xfrm rot="5400000">
                <a:off x="606292" y="16687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28"/>
              <p:cNvSpPr/>
              <p:nvPr/>
            </p:nvSpPr>
            <p:spPr>
              <a:xfrm rot="5400000">
                <a:off x="606292" y="19041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28"/>
              <p:cNvSpPr/>
              <p:nvPr/>
            </p:nvSpPr>
            <p:spPr>
              <a:xfrm rot="5400000">
                <a:off x="606292" y="21396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28"/>
              <p:cNvSpPr/>
              <p:nvPr/>
            </p:nvSpPr>
            <p:spPr>
              <a:xfrm rot="5400000">
                <a:off x="606292" y="23750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28"/>
              <p:cNvSpPr/>
              <p:nvPr/>
            </p:nvSpPr>
            <p:spPr>
              <a:xfrm rot="5400000">
                <a:off x="606292" y="26105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28"/>
              <p:cNvSpPr/>
              <p:nvPr/>
            </p:nvSpPr>
            <p:spPr>
              <a:xfrm rot="5400000">
                <a:off x="606292" y="28459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28"/>
              <p:cNvSpPr/>
              <p:nvPr/>
            </p:nvSpPr>
            <p:spPr>
              <a:xfrm rot="5400000">
                <a:off x="606292" y="30814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28"/>
              <p:cNvSpPr/>
              <p:nvPr/>
            </p:nvSpPr>
            <p:spPr>
              <a:xfrm rot="5400000">
                <a:off x="606292" y="33168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28"/>
              <p:cNvSpPr/>
              <p:nvPr/>
            </p:nvSpPr>
            <p:spPr>
              <a:xfrm rot="5400000">
                <a:off x="606292" y="35523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28"/>
              <p:cNvSpPr/>
              <p:nvPr/>
            </p:nvSpPr>
            <p:spPr>
              <a:xfrm rot="5400000">
                <a:off x="606292" y="37877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28"/>
              <p:cNvSpPr/>
              <p:nvPr/>
            </p:nvSpPr>
            <p:spPr>
              <a:xfrm rot="5400000">
                <a:off x="606292" y="40232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56" name="Google Shape;4356;p28"/>
          <p:cNvSpPr txBox="1">
            <a:spLocks noGrp="1"/>
          </p:cNvSpPr>
          <p:nvPr>
            <p:ph type="title"/>
          </p:nvPr>
        </p:nvSpPr>
        <p:spPr>
          <a:xfrm>
            <a:off x="720000" y="1527225"/>
            <a:ext cx="18258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57" name="Google Shape;4357;p28"/>
          <p:cNvSpPr txBox="1">
            <a:spLocks noGrp="1"/>
          </p:cNvSpPr>
          <p:nvPr>
            <p:ph type="subTitle" idx="1"/>
          </p:nvPr>
        </p:nvSpPr>
        <p:spPr>
          <a:xfrm>
            <a:off x="720000" y="2624775"/>
            <a:ext cx="2823300" cy="99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358" name="Google Shape;4358;p28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4359" name="Google Shape;4359;p28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28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28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2" name="Google Shape;4362;p28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4363" name="Google Shape;4363;p28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28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5" name="Google Shape;4365;p28"/>
          <p:cNvGrpSpPr/>
          <p:nvPr/>
        </p:nvGrpSpPr>
        <p:grpSpPr>
          <a:xfrm rot="5400000">
            <a:off x="3525470" y="748878"/>
            <a:ext cx="4823674" cy="3705131"/>
            <a:chOff x="3872944" y="900850"/>
            <a:chExt cx="4942289" cy="3743691"/>
          </a:xfrm>
        </p:grpSpPr>
        <p:sp>
          <p:nvSpPr>
            <p:cNvPr id="4366" name="Google Shape;4366;p28"/>
            <p:cNvSpPr/>
            <p:nvPr/>
          </p:nvSpPr>
          <p:spPr>
            <a:xfrm>
              <a:off x="3872944" y="976500"/>
              <a:ext cx="4942283" cy="3668041"/>
            </a:xfrm>
            <a:custGeom>
              <a:avLst/>
              <a:gdLst/>
              <a:ahLst/>
              <a:cxnLst/>
              <a:rect l="l" t="t" r="r" b="b"/>
              <a:pathLst>
                <a:path w="89526" h="46843" extrusionOk="0">
                  <a:moveTo>
                    <a:pt x="1" y="0"/>
                  </a:moveTo>
                  <a:lnTo>
                    <a:pt x="1" y="46842"/>
                  </a:lnTo>
                  <a:lnTo>
                    <a:pt x="10978" y="46842"/>
                  </a:lnTo>
                  <a:cubicBezTo>
                    <a:pt x="10978" y="46842"/>
                    <a:pt x="15991" y="46842"/>
                    <a:pt x="18773" y="46141"/>
                  </a:cubicBezTo>
                  <a:cubicBezTo>
                    <a:pt x="21580" y="45439"/>
                    <a:pt x="21856" y="45163"/>
                    <a:pt x="25339" y="44035"/>
                  </a:cubicBezTo>
                  <a:cubicBezTo>
                    <a:pt x="26070" y="43797"/>
                    <a:pt x="26802" y="43710"/>
                    <a:pt x="27540" y="43710"/>
                  </a:cubicBezTo>
                  <a:cubicBezTo>
                    <a:pt x="29557" y="43710"/>
                    <a:pt x="31619" y="44361"/>
                    <a:pt x="33828" y="44361"/>
                  </a:cubicBezTo>
                  <a:cubicBezTo>
                    <a:pt x="34636" y="44361"/>
                    <a:pt x="35464" y="44274"/>
                    <a:pt x="36317" y="44035"/>
                  </a:cubicBezTo>
                  <a:cubicBezTo>
                    <a:pt x="40377" y="42908"/>
                    <a:pt x="46643" y="43083"/>
                    <a:pt x="48999" y="42532"/>
                  </a:cubicBezTo>
                  <a:cubicBezTo>
                    <a:pt x="49125" y="42502"/>
                    <a:pt x="49273" y="42488"/>
                    <a:pt x="49440" y="42488"/>
                  </a:cubicBezTo>
                  <a:cubicBezTo>
                    <a:pt x="52384" y="42488"/>
                    <a:pt x="61306" y="46842"/>
                    <a:pt x="64863" y="46842"/>
                  </a:cubicBezTo>
                  <a:cubicBezTo>
                    <a:pt x="68623" y="46842"/>
                    <a:pt x="72382" y="45038"/>
                    <a:pt x="77971" y="42807"/>
                  </a:cubicBezTo>
                  <a:cubicBezTo>
                    <a:pt x="83535" y="40577"/>
                    <a:pt x="81856" y="38070"/>
                    <a:pt x="84362" y="34837"/>
                  </a:cubicBezTo>
                  <a:cubicBezTo>
                    <a:pt x="86868" y="31604"/>
                    <a:pt x="85891" y="27770"/>
                    <a:pt x="85891" y="25539"/>
                  </a:cubicBezTo>
                  <a:cubicBezTo>
                    <a:pt x="85891" y="23308"/>
                    <a:pt x="85891" y="20802"/>
                    <a:pt x="87696" y="17193"/>
                  </a:cubicBezTo>
                  <a:cubicBezTo>
                    <a:pt x="89525" y="13559"/>
                    <a:pt x="88823" y="13434"/>
                    <a:pt x="86317" y="6316"/>
                  </a:cubicBezTo>
                  <a:cubicBezTo>
                    <a:pt x="85315" y="3459"/>
                    <a:pt x="85114" y="1404"/>
                    <a:pt x="85239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8"/>
            <p:cNvSpPr/>
            <p:nvPr/>
          </p:nvSpPr>
          <p:spPr>
            <a:xfrm>
              <a:off x="3872950" y="900850"/>
              <a:ext cx="4942283" cy="3668041"/>
            </a:xfrm>
            <a:custGeom>
              <a:avLst/>
              <a:gdLst/>
              <a:ahLst/>
              <a:cxnLst/>
              <a:rect l="l" t="t" r="r" b="b"/>
              <a:pathLst>
                <a:path w="89526" h="46843" extrusionOk="0">
                  <a:moveTo>
                    <a:pt x="1" y="0"/>
                  </a:moveTo>
                  <a:lnTo>
                    <a:pt x="1" y="46842"/>
                  </a:lnTo>
                  <a:lnTo>
                    <a:pt x="10978" y="46842"/>
                  </a:lnTo>
                  <a:cubicBezTo>
                    <a:pt x="10978" y="46842"/>
                    <a:pt x="15991" y="46842"/>
                    <a:pt x="18773" y="46141"/>
                  </a:cubicBezTo>
                  <a:cubicBezTo>
                    <a:pt x="21580" y="45439"/>
                    <a:pt x="21856" y="45163"/>
                    <a:pt x="25339" y="44035"/>
                  </a:cubicBezTo>
                  <a:cubicBezTo>
                    <a:pt x="26070" y="43797"/>
                    <a:pt x="26802" y="43710"/>
                    <a:pt x="27540" y="43710"/>
                  </a:cubicBezTo>
                  <a:cubicBezTo>
                    <a:pt x="29557" y="43710"/>
                    <a:pt x="31619" y="44361"/>
                    <a:pt x="33828" y="44361"/>
                  </a:cubicBezTo>
                  <a:cubicBezTo>
                    <a:pt x="34636" y="44361"/>
                    <a:pt x="35464" y="44274"/>
                    <a:pt x="36317" y="44035"/>
                  </a:cubicBezTo>
                  <a:cubicBezTo>
                    <a:pt x="40377" y="42908"/>
                    <a:pt x="46643" y="43083"/>
                    <a:pt x="48999" y="42532"/>
                  </a:cubicBezTo>
                  <a:cubicBezTo>
                    <a:pt x="49125" y="42502"/>
                    <a:pt x="49273" y="42488"/>
                    <a:pt x="49440" y="42488"/>
                  </a:cubicBezTo>
                  <a:cubicBezTo>
                    <a:pt x="52384" y="42488"/>
                    <a:pt x="61306" y="46842"/>
                    <a:pt x="64863" y="46842"/>
                  </a:cubicBezTo>
                  <a:cubicBezTo>
                    <a:pt x="68623" y="46842"/>
                    <a:pt x="72382" y="45038"/>
                    <a:pt x="77971" y="42807"/>
                  </a:cubicBezTo>
                  <a:cubicBezTo>
                    <a:pt x="83535" y="40577"/>
                    <a:pt x="81856" y="38070"/>
                    <a:pt x="84362" y="34837"/>
                  </a:cubicBezTo>
                  <a:cubicBezTo>
                    <a:pt x="86868" y="31604"/>
                    <a:pt x="85891" y="27770"/>
                    <a:pt x="85891" y="25539"/>
                  </a:cubicBezTo>
                  <a:cubicBezTo>
                    <a:pt x="85891" y="23308"/>
                    <a:pt x="85891" y="20802"/>
                    <a:pt x="87696" y="17193"/>
                  </a:cubicBezTo>
                  <a:cubicBezTo>
                    <a:pt x="89525" y="13559"/>
                    <a:pt x="88823" y="13434"/>
                    <a:pt x="86317" y="6316"/>
                  </a:cubicBezTo>
                  <a:cubicBezTo>
                    <a:pt x="85315" y="3459"/>
                    <a:pt x="85114" y="1404"/>
                    <a:pt x="85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8"/>
            <p:cNvSpPr/>
            <p:nvPr/>
          </p:nvSpPr>
          <p:spPr>
            <a:xfrm>
              <a:off x="3872950" y="4321335"/>
              <a:ext cx="1526197" cy="247522"/>
            </a:xfrm>
            <a:custGeom>
              <a:avLst/>
              <a:gdLst/>
              <a:ahLst/>
              <a:cxnLst/>
              <a:rect l="l" t="t" r="r" b="b"/>
              <a:pathLst>
                <a:path w="27646" h="3161" extrusionOk="0">
                  <a:moveTo>
                    <a:pt x="24440" y="0"/>
                  </a:moveTo>
                  <a:cubicBezTo>
                    <a:pt x="23356" y="0"/>
                    <a:pt x="22252" y="12"/>
                    <a:pt x="21580" y="53"/>
                  </a:cubicBezTo>
                  <a:cubicBezTo>
                    <a:pt x="19926" y="178"/>
                    <a:pt x="19174" y="579"/>
                    <a:pt x="17570" y="1005"/>
                  </a:cubicBezTo>
                  <a:cubicBezTo>
                    <a:pt x="15941" y="1431"/>
                    <a:pt x="15013" y="1431"/>
                    <a:pt x="13710" y="2208"/>
                  </a:cubicBezTo>
                  <a:cubicBezTo>
                    <a:pt x="13216" y="2502"/>
                    <a:pt x="12615" y="2617"/>
                    <a:pt x="11908" y="2617"/>
                  </a:cubicBezTo>
                  <a:cubicBezTo>
                    <a:pt x="10749" y="2617"/>
                    <a:pt x="9307" y="2309"/>
                    <a:pt x="7595" y="1982"/>
                  </a:cubicBezTo>
                  <a:cubicBezTo>
                    <a:pt x="7234" y="1917"/>
                    <a:pt x="6843" y="1889"/>
                    <a:pt x="6435" y="1889"/>
                  </a:cubicBezTo>
                  <a:cubicBezTo>
                    <a:pt x="3706" y="1889"/>
                    <a:pt x="241" y="3160"/>
                    <a:pt x="1" y="3160"/>
                  </a:cubicBezTo>
                  <a:cubicBezTo>
                    <a:pt x="1" y="3160"/>
                    <a:pt x="5189" y="3160"/>
                    <a:pt x="11931" y="3135"/>
                  </a:cubicBezTo>
                  <a:cubicBezTo>
                    <a:pt x="18673" y="3135"/>
                    <a:pt x="20277" y="2058"/>
                    <a:pt x="23109" y="1105"/>
                  </a:cubicBezTo>
                  <a:cubicBezTo>
                    <a:pt x="25966" y="153"/>
                    <a:pt x="27645" y="28"/>
                    <a:pt x="27645" y="28"/>
                  </a:cubicBezTo>
                  <a:cubicBezTo>
                    <a:pt x="27645" y="28"/>
                    <a:pt x="26066" y="0"/>
                    <a:pt x="2444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8"/>
            <p:cNvSpPr/>
            <p:nvPr/>
          </p:nvSpPr>
          <p:spPr>
            <a:xfrm>
              <a:off x="6367610" y="4170365"/>
              <a:ext cx="1191324" cy="397085"/>
            </a:xfrm>
            <a:custGeom>
              <a:avLst/>
              <a:gdLst/>
              <a:ahLst/>
              <a:cxnLst/>
              <a:rect l="l" t="t" r="r" b="b"/>
              <a:pathLst>
                <a:path w="21580" h="5071" extrusionOk="0">
                  <a:moveTo>
                    <a:pt x="5589" y="1"/>
                  </a:moveTo>
                  <a:cubicBezTo>
                    <a:pt x="4110" y="1"/>
                    <a:pt x="0" y="1179"/>
                    <a:pt x="0" y="1179"/>
                  </a:cubicBezTo>
                  <a:cubicBezTo>
                    <a:pt x="1253" y="1103"/>
                    <a:pt x="2456" y="853"/>
                    <a:pt x="3810" y="778"/>
                  </a:cubicBezTo>
                  <a:cubicBezTo>
                    <a:pt x="3882" y="774"/>
                    <a:pt x="3957" y="771"/>
                    <a:pt x="4036" y="771"/>
                  </a:cubicBezTo>
                  <a:cubicBezTo>
                    <a:pt x="5417" y="771"/>
                    <a:pt x="7723" y="1422"/>
                    <a:pt x="12206" y="3509"/>
                  </a:cubicBezTo>
                  <a:cubicBezTo>
                    <a:pt x="14999" y="4803"/>
                    <a:pt x="17741" y="5071"/>
                    <a:pt x="19531" y="5071"/>
                  </a:cubicBezTo>
                  <a:cubicBezTo>
                    <a:pt x="20791" y="5071"/>
                    <a:pt x="21579" y="4938"/>
                    <a:pt x="21579" y="4938"/>
                  </a:cubicBezTo>
                  <a:cubicBezTo>
                    <a:pt x="21579" y="4938"/>
                    <a:pt x="18171" y="4437"/>
                    <a:pt x="17845" y="4387"/>
                  </a:cubicBezTo>
                  <a:cubicBezTo>
                    <a:pt x="17544" y="4336"/>
                    <a:pt x="15389" y="3133"/>
                    <a:pt x="14361" y="2657"/>
                  </a:cubicBezTo>
                  <a:cubicBezTo>
                    <a:pt x="13308" y="2206"/>
                    <a:pt x="12732" y="2607"/>
                    <a:pt x="11178" y="2206"/>
                  </a:cubicBezTo>
                  <a:cubicBezTo>
                    <a:pt x="9599" y="1780"/>
                    <a:pt x="7043" y="1"/>
                    <a:pt x="5589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8"/>
            <p:cNvSpPr/>
            <p:nvPr/>
          </p:nvSpPr>
          <p:spPr>
            <a:xfrm>
              <a:off x="8553673" y="1185408"/>
              <a:ext cx="222807" cy="1254681"/>
            </a:xfrm>
            <a:custGeom>
              <a:avLst/>
              <a:gdLst/>
              <a:ahLst/>
              <a:cxnLst/>
              <a:rect l="l" t="t" r="r" b="b"/>
              <a:pathLst>
                <a:path w="4036" h="16023" extrusionOk="0">
                  <a:moveTo>
                    <a:pt x="752" y="0"/>
                  </a:moveTo>
                  <a:cubicBezTo>
                    <a:pt x="752" y="0"/>
                    <a:pt x="476" y="2005"/>
                    <a:pt x="903" y="2632"/>
                  </a:cubicBezTo>
                  <a:cubicBezTo>
                    <a:pt x="1329" y="3258"/>
                    <a:pt x="1429" y="3835"/>
                    <a:pt x="1153" y="4211"/>
                  </a:cubicBezTo>
                  <a:cubicBezTo>
                    <a:pt x="852" y="4612"/>
                    <a:pt x="0" y="5589"/>
                    <a:pt x="351" y="6040"/>
                  </a:cubicBezTo>
                  <a:cubicBezTo>
                    <a:pt x="702" y="6491"/>
                    <a:pt x="1178" y="7770"/>
                    <a:pt x="1304" y="8120"/>
                  </a:cubicBezTo>
                  <a:cubicBezTo>
                    <a:pt x="1429" y="8471"/>
                    <a:pt x="1479" y="9549"/>
                    <a:pt x="1479" y="9549"/>
                  </a:cubicBezTo>
                  <a:cubicBezTo>
                    <a:pt x="1479" y="9549"/>
                    <a:pt x="1805" y="9825"/>
                    <a:pt x="2106" y="10176"/>
                  </a:cubicBezTo>
                  <a:cubicBezTo>
                    <a:pt x="2431" y="10526"/>
                    <a:pt x="2582" y="10953"/>
                    <a:pt x="2582" y="11328"/>
                  </a:cubicBezTo>
                  <a:cubicBezTo>
                    <a:pt x="2582" y="11704"/>
                    <a:pt x="2682" y="12331"/>
                    <a:pt x="2582" y="12607"/>
                  </a:cubicBezTo>
                  <a:cubicBezTo>
                    <a:pt x="2456" y="12882"/>
                    <a:pt x="2080" y="13785"/>
                    <a:pt x="1980" y="14110"/>
                  </a:cubicBezTo>
                  <a:cubicBezTo>
                    <a:pt x="1880" y="14411"/>
                    <a:pt x="1604" y="14912"/>
                    <a:pt x="1629" y="15088"/>
                  </a:cubicBezTo>
                  <a:cubicBezTo>
                    <a:pt x="1653" y="15254"/>
                    <a:pt x="1922" y="15754"/>
                    <a:pt x="1910" y="15957"/>
                  </a:cubicBezTo>
                  <a:lnTo>
                    <a:pt x="1910" y="15957"/>
                  </a:lnTo>
                  <a:cubicBezTo>
                    <a:pt x="1968" y="15776"/>
                    <a:pt x="2149" y="15248"/>
                    <a:pt x="2331" y="14812"/>
                  </a:cubicBezTo>
                  <a:cubicBezTo>
                    <a:pt x="2582" y="14236"/>
                    <a:pt x="2657" y="14110"/>
                    <a:pt x="2908" y="13559"/>
                  </a:cubicBezTo>
                  <a:cubicBezTo>
                    <a:pt x="3183" y="13008"/>
                    <a:pt x="3183" y="13033"/>
                    <a:pt x="3309" y="12757"/>
                  </a:cubicBezTo>
                  <a:cubicBezTo>
                    <a:pt x="3434" y="12456"/>
                    <a:pt x="4035" y="11504"/>
                    <a:pt x="3935" y="10426"/>
                  </a:cubicBezTo>
                  <a:cubicBezTo>
                    <a:pt x="3810" y="9323"/>
                    <a:pt x="2406" y="5163"/>
                    <a:pt x="2231" y="4712"/>
                  </a:cubicBezTo>
                  <a:cubicBezTo>
                    <a:pt x="2055" y="4261"/>
                    <a:pt x="752" y="1"/>
                    <a:pt x="752" y="0"/>
                  </a:cubicBezTo>
                  <a:close/>
                  <a:moveTo>
                    <a:pt x="1910" y="15957"/>
                  </a:moveTo>
                  <a:cubicBezTo>
                    <a:pt x="1897" y="15999"/>
                    <a:pt x="1890" y="16022"/>
                    <a:pt x="1892" y="16022"/>
                  </a:cubicBezTo>
                  <a:cubicBezTo>
                    <a:pt x="1892" y="16022"/>
                    <a:pt x="1897" y="16012"/>
                    <a:pt x="1905" y="15990"/>
                  </a:cubicBezTo>
                  <a:cubicBezTo>
                    <a:pt x="1908" y="15980"/>
                    <a:pt x="1910" y="15969"/>
                    <a:pt x="1910" y="15957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1" name="Google Shape;4371;p28"/>
          <p:cNvGrpSpPr/>
          <p:nvPr/>
        </p:nvGrpSpPr>
        <p:grpSpPr>
          <a:xfrm>
            <a:off x="5951409" y="107746"/>
            <a:ext cx="231473" cy="231687"/>
            <a:chOff x="1149500" y="4460600"/>
            <a:chExt cx="108175" cy="108275"/>
          </a:xfrm>
        </p:grpSpPr>
        <p:sp>
          <p:nvSpPr>
            <p:cNvPr id="4372" name="Google Shape;4372;p28"/>
            <p:cNvSpPr/>
            <p:nvPr/>
          </p:nvSpPr>
          <p:spPr>
            <a:xfrm>
              <a:off x="1149500" y="4498300"/>
              <a:ext cx="64300" cy="70575"/>
            </a:xfrm>
            <a:custGeom>
              <a:avLst/>
              <a:gdLst/>
              <a:ahLst/>
              <a:cxnLst/>
              <a:rect l="l" t="t" r="r" b="b"/>
              <a:pathLst>
                <a:path w="2572" h="2823" extrusionOk="0">
                  <a:moveTo>
                    <a:pt x="2399" y="1"/>
                  </a:moveTo>
                  <a:cubicBezTo>
                    <a:pt x="2360" y="1"/>
                    <a:pt x="2320" y="17"/>
                    <a:pt x="2289" y="48"/>
                  </a:cubicBezTo>
                  <a:lnTo>
                    <a:pt x="1" y="2666"/>
                  </a:lnTo>
                  <a:lnTo>
                    <a:pt x="142" y="2822"/>
                  </a:lnTo>
                  <a:lnTo>
                    <a:pt x="2509" y="283"/>
                  </a:lnTo>
                  <a:cubicBezTo>
                    <a:pt x="2571" y="220"/>
                    <a:pt x="2571" y="111"/>
                    <a:pt x="2509" y="48"/>
                  </a:cubicBezTo>
                  <a:cubicBezTo>
                    <a:pt x="2477" y="17"/>
                    <a:pt x="2438" y="1"/>
                    <a:pt x="2399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8"/>
            <p:cNvSpPr/>
            <p:nvPr/>
          </p:nvSpPr>
          <p:spPr>
            <a:xfrm>
              <a:off x="1151850" y="4460600"/>
              <a:ext cx="105825" cy="92675"/>
            </a:xfrm>
            <a:custGeom>
              <a:avLst/>
              <a:gdLst/>
              <a:ahLst/>
              <a:cxnLst/>
              <a:rect l="l" t="t" r="r" b="b"/>
              <a:pathLst>
                <a:path w="4233" h="3707" extrusionOk="0">
                  <a:moveTo>
                    <a:pt x="2128" y="1"/>
                  </a:moveTo>
                  <a:cubicBezTo>
                    <a:pt x="1495" y="1"/>
                    <a:pt x="879" y="328"/>
                    <a:pt x="534" y="913"/>
                  </a:cubicBezTo>
                  <a:cubicBezTo>
                    <a:pt x="1" y="1791"/>
                    <a:pt x="299" y="2935"/>
                    <a:pt x="1176" y="3453"/>
                  </a:cubicBezTo>
                  <a:cubicBezTo>
                    <a:pt x="1474" y="3625"/>
                    <a:pt x="1798" y="3707"/>
                    <a:pt x="2117" y="3707"/>
                  </a:cubicBezTo>
                  <a:cubicBezTo>
                    <a:pt x="2754" y="3707"/>
                    <a:pt x="3371" y="3379"/>
                    <a:pt x="3716" y="2794"/>
                  </a:cubicBezTo>
                  <a:cubicBezTo>
                    <a:pt x="4233" y="1917"/>
                    <a:pt x="3951" y="772"/>
                    <a:pt x="3057" y="255"/>
                  </a:cubicBezTo>
                  <a:cubicBezTo>
                    <a:pt x="2765" y="83"/>
                    <a:pt x="2444" y="1"/>
                    <a:pt x="21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8"/>
            <p:cNvSpPr/>
            <p:nvPr/>
          </p:nvSpPr>
          <p:spPr>
            <a:xfrm>
              <a:off x="1151850" y="4460625"/>
              <a:ext cx="105450" cy="92650"/>
            </a:xfrm>
            <a:custGeom>
              <a:avLst/>
              <a:gdLst/>
              <a:ahLst/>
              <a:cxnLst/>
              <a:rect l="l" t="t" r="r" b="b"/>
              <a:pathLst>
                <a:path w="4218" h="3706" extrusionOk="0">
                  <a:moveTo>
                    <a:pt x="2113" y="0"/>
                  </a:moveTo>
                  <a:cubicBezTo>
                    <a:pt x="1482" y="0"/>
                    <a:pt x="872" y="324"/>
                    <a:pt x="534" y="912"/>
                  </a:cubicBezTo>
                  <a:cubicBezTo>
                    <a:pt x="1" y="1790"/>
                    <a:pt x="299" y="2934"/>
                    <a:pt x="1176" y="3452"/>
                  </a:cubicBezTo>
                  <a:cubicBezTo>
                    <a:pt x="1474" y="3624"/>
                    <a:pt x="1798" y="3706"/>
                    <a:pt x="2117" y="3706"/>
                  </a:cubicBezTo>
                  <a:cubicBezTo>
                    <a:pt x="2754" y="3706"/>
                    <a:pt x="3371" y="3378"/>
                    <a:pt x="3716" y="2793"/>
                  </a:cubicBezTo>
                  <a:cubicBezTo>
                    <a:pt x="4217" y="1947"/>
                    <a:pt x="3966" y="881"/>
                    <a:pt x="3183" y="332"/>
                  </a:cubicBezTo>
                  <a:lnTo>
                    <a:pt x="3183" y="332"/>
                  </a:lnTo>
                  <a:cubicBezTo>
                    <a:pt x="3778" y="771"/>
                    <a:pt x="3951" y="1586"/>
                    <a:pt x="3574" y="2229"/>
                  </a:cubicBezTo>
                  <a:cubicBezTo>
                    <a:pt x="3303" y="2677"/>
                    <a:pt x="2824" y="2931"/>
                    <a:pt x="2331" y="2931"/>
                  </a:cubicBezTo>
                  <a:cubicBezTo>
                    <a:pt x="2082" y="2931"/>
                    <a:pt x="1830" y="2867"/>
                    <a:pt x="1600" y="2731"/>
                  </a:cubicBezTo>
                  <a:cubicBezTo>
                    <a:pt x="910" y="2339"/>
                    <a:pt x="690" y="1445"/>
                    <a:pt x="1098" y="771"/>
                  </a:cubicBezTo>
                  <a:cubicBezTo>
                    <a:pt x="1365" y="315"/>
                    <a:pt x="1845" y="57"/>
                    <a:pt x="2336" y="57"/>
                  </a:cubicBezTo>
                  <a:cubicBezTo>
                    <a:pt x="2537" y="57"/>
                    <a:pt x="2740" y="100"/>
                    <a:pt x="2932" y="191"/>
                  </a:cubicBezTo>
                  <a:cubicBezTo>
                    <a:pt x="2669" y="62"/>
                    <a:pt x="2389" y="0"/>
                    <a:pt x="2113" y="0"/>
                  </a:cubicBezTo>
                  <a:close/>
                </a:path>
              </a:pathLst>
            </a:custGeom>
            <a:solidFill>
              <a:srgbClr val="000000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8"/>
            <p:cNvSpPr/>
            <p:nvPr/>
          </p:nvSpPr>
          <p:spPr>
            <a:xfrm>
              <a:off x="1203575" y="4472650"/>
              <a:ext cx="28625" cy="25075"/>
            </a:xfrm>
            <a:custGeom>
              <a:avLst/>
              <a:gdLst/>
              <a:ahLst/>
              <a:cxnLst/>
              <a:rect l="l" t="t" r="r" b="b"/>
              <a:pathLst>
                <a:path w="1145" h="1003" extrusionOk="0">
                  <a:moveTo>
                    <a:pt x="569" y="1"/>
                  </a:moveTo>
                  <a:cubicBezTo>
                    <a:pt x="397" y="1"/>
                    <a:pt x="235" y="88"/>
                    <a:pt x="142" y="243"/>
                  </a:cubicBezTo>
                  <a:cubicBezTo>
                    <a:pt x="1" y="478"/>
                    <a:pt x="79" y="792"/>
                    <a:pt x="314" y="933"/>
                  </a:cubicBezTo>
                  <a:cubicBezTo>
                    <a:pt x="393" y="980"/>
                    <a:pt x="480" y="1003"/>
                    <a:pt x="566" y="1003"/>
                  </a:cubicBezTo>
                  <a:cubicBezTo>
                    <a:pt x="739" y="1003"/>
                    <a:pt x="910" y="912"/>
                    <a:pt x="1004" y="745"/>
                  </a:cubicBezTo>
                  <a:cubicBezTo>
                    <a:pt x="1145" y="510"/>
                    <a:pt x="1067" y="212"/>
                    <a:pt x="831" y="71"/>
                  </a:cubicBezTo>
                  <a:cubicBezTo>
                    <a:pt x="747" y="23"/>
                    <a:pt x="657" y="1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6" name="Google Shape;4376;p28"/>
          <p:cNvGrpSpPr/>
          <p:nvPr/>
        </p:nvGrpSpPr>
        <p:grpSpPr>
          <a:xfrm>
            <a:off x="5629512" y="107739"/>
            <a:ext cx="682876" cy="261981"/>
            <a:chOff x="6445825" y="432551"/>
            <a:chExt cx="1380664" cy="529684"/>
          </a:xfrm>
        </p:grpSpPr>
        <p:sp>
          <p:nvSpPr>
            <p:cNvPr id="4377" name="Google Shape;4377;p28"/>
            <p:cNvSpPr/>
            <p:nvPr/>
          </p:nvSpPr>
          <p:spPr>
            <a:xfrm>
              <a:off x="6452300" y="467670"/>
              <a:ext cx="1374189" cy="494565"/>
            </a:xfrm>
            <a:custGeom>
              <a:avLst/>
              <a:gdLst/>
              <a:ahLst/>
              <a:cxnLst/>
              <a:rect l="l" t="t" r="r" b="b"/>
              <a:pathLst>
                <a:path w="16553" h="5957" extrusionOk="0">
                  <a:moveTo>
                    <a:pt x="14484" y="0"/>
                  </a:moveTo>
                  <a:lnTo>
                    <a:pt x="236" y="533"/>
                  </a:lnTo>
                  <a:cubicBezTo>
                    <a:pt x="957" y="925"/>
                    <a:pt x="910" y="941"/>
                    <a:pt x="1568" y="1427"/>
                  </a:cubicBezTo>
                  <a:cubicBezTo>
                    <a:pt x="941" y="1630"/>
                    <a:pt x="628" y="1850"/>
                    <a:pt x="1" y="2054"/>
                  </a:cubicBezTo>
                  <a:cubicBezTo>
                    <a:pt x="298" y="2367"/>
                    <a:pt x="769" y="2712"/>
                    <a:pt x="1192" y="2837"/>
                  </a:cubicBezTo>
                  <a:cubicBezTo>
                    <a:pt x="1036" y="2993"/>
                    <a:pt x="217" y="3647"/>
                    <a:pt x="93" y="3680"/>
                  </a:cubicBezTo>
                  <a:lnTo>
                    <a:pt x="93" y="3680"/>
                  </a:lnTo>
                  <a:cubicBezTo>
                    <a:pt x="84" y="3672"/>
                    <a:pt x="79" y="3668"/>
                    <a:pt x="79" y="3668"/>
                  </a:cubicBezTo>
                  <a:lnTo>
                    <a:pt x="79" y="3668"/>
                  </a:lnTo>
                  <a:cubicBezTo>
                    <a:pt x="76" y="3677"/>
                    <a:pt x="78" y="3682"/>
                    <a:pt x="85" y="3682"/>
                  </a:cubicBezTo>
                  <a:cubicBezTo>
                    <a:pt x="87" y="3682"/>
                    <a:pt x="90" y="3681"/>
                    <a:pt x="93" y="3680"/>
                  </a:cubicBezTo>
                  <a:lnTo>
                    <a:pt x="93" y="3680"/>
                  </a:lnTo>
                  <a:cubicBezTo>
                    <a:pt x="210" y="3782"/>
                    <a:pt x="1025" y="4488"/>
                    <a:pt x="1082" y="4531"/>
                  </a:cubicBezTo>
                  <a:lnTo>
                    <a:pt x="1082" y="4531"/>
                  </a:lnTo>
                  <a:cubicBezTo>
                    <a:pt x="1062" y="4570"/>
                    <a:pt x="466" y="5725"/>
                    <a:pt x="189" y="5957"/>
                  </a:cubicBezTo>
                  <a:cubicBezTo>
                    <a:pt x="9029" y="5502"/>
                    <a:pt x="14123" y="5533"/>
                    <a:pt x="16396" y="5251"/>
                  </a:cubicBezTo>
                  <a:cubicBezTo>
                    <a:pt x="16349" y="5251"/>
                    <a:pt x="15894" y="5016"/>
                    <a:pt x="15440" y="4781"/>
                  </a:cubicBezTo>
                  <a:cubicBezTo>
                    <a:pt x="15785" y="4624"/>
                    <a:pt x="16177" y="4530"/>
                    <a:pt x="16553" y="4515"/>
                  </a:cubicBezTo>
                  <a:cubicBezTo>
                    <a:pt x="16239" y="4295"/>
                    <a:pt x="15910" y="4076"/>
                    <a:pt x="15597" y="3856"/>
                  </a:cubicBezTo>
                  <a:cubicBezTo>
                    <a:pt x="15769" y="3605"/>
                    <a:pt x="15988" y="3386"/>
                    <a:pt x="16239" y="3198"/>
                  </a:cubicBezTo>
                  <a:cubicBezTo>
                    <a:pt x="16020" y="3026"/>
                    <a:pt x="15785" y="2837"/>
                    <a:pt x="15565" y="2665"/>
                  </a:cubicBezTo>
                  <a:cubicBezTo>
                    <a:pt x="15863" y="2540"/>
                    <a:pt x="16161" y="2352"/>
                    <a:pt x="16380" y="2116"/>
                  </a:cubicBezTo>
                  <a:lnTo>
                    <a:pt x="15409" y="1411"/>
                  </a:lnTo>
                  <a:cubicBezTo>
                    <a:pt x="15503" y="1129"/>
                    <a:pt x="15910" y="862"/>
                    <a:pt x="16004" y="565"/>
                  </a:cubicBezTo>
                  <a:cubicBezTo>
                    <a:pt x="15565" y="486"/>
                    <a:pt x="15205" y="314"/>
                    <a:pt x="14484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8"/>
            <p:cNvSpPr/>
            <p:nvPr/>
          </p:nvSpPr>
          <p:spPr>
            <a:xfrm>
              <a:off x="6445825" y="432551"/>
              <a:ext cx="1374189" cy="493237"/>
            </a:xfrm>
            <a:custGeom>
              <a:avLst/>
              <a:gdLst/>
              <a:ahLst/>
              <a:cxnLst/>
              <a:rect l="l" t="t" r="r" b="b"/>
              <a:pathLst>
                <a:path w="16553" h="5941" extrusionOk="0">
                  <a:moveTo>
                    <a:pt x="16396" y="5235"/>
                  </a:moveTo>
                  <a:cubicBezTo>
                    <a:pt x="16394" y="5236"/>
                    <a:pt x="16392" y="5236"/>
                    <a:pt x="16391" y="5236"/>
                  </a:cubicBezTo>
                  <a:lnTo>
                    <a:pt x="16391" y="5236"/>
                  </a:lnTo>
                  <a:cubicBezTo>
                    <a:pt x="16392" y="5236"/>
                    <a:pt x="16394" y="5236"/>
                    <a:pt x="16396" y="5235"/>
                  </a:cubicBezTo>
                  <a:close/>
                  <a:moveTo>
                    <a:pt x="14483" y="0"/>
                  </a:moveTo>
                  <a:lnTo>
                    <a:pt x="235" y="517"/>
                  </a:lnTo>
                  <a:cubicBezTo>
                    <a:pt x="956" y="909"/>
                    <a:pt x="909" y="925"/>
                    <a:pt x="1552" y="1427"/>
                  </a:cubicBezTo>
                  <a:cubicBezTo>
                    <a:pt x="941" y="1615"/>
                    <a:pt x="627" y="1834"/>
                    <a:pt x="0" y="2038"/>
                  </a:cubicBezTo>
                  <a:cubicBezTo>
                    <a:pt x="298" y="2367"/>
                    <a:pt x="768" y="2696"/>
                    <a:pt x="1176" y="2837"/>
                  </a:cubicBezTo>
                  <a:cubicBezTo>
                    <a:pt x="1036" y="2992"/>
                    <a:pt x="217" y="3636"/>
                    <a:pt x="92" y="3679"/>
                  </a:cubicBezTo>
                  <a:lnTo>
                    <a:pt x="92" y="3679"/>
                  </a:lnTo>
                  <a:cubicBezTo>
                    <a:pt x="83" y="3672"/>
                    <a:pt x="79" y="3668"/>
                    <a:pt x="79" y="3668"/>
                  </a:cubicBezTo>
                  <a:lnTo>
                    <a:pt x="79" y="3668"/>
                  </a:lnTo>
                  <a:cubicBezTo>
                    <a:pt x="74" y="3677"/>
                    <a:pt x="75" y="3681"/>
                    <a:pt x="81" y="3681"/>
                  </a:cubicBezTo>
                  <a:cubicBezTo>
                    <a:pt x="84" y="3681"/>
                    <a:pt x="87" y="3681"/>
                    <a:pt x="92" y="3679"/>
                  </a:cubicBezTo>
                  <a:lnTo>
                    <a:pt x="92" y="3679"/>
                  </a:lnTo>
                  <a:cubicBezTo>
                    <a:pt x="206" y="3776"/>
                    <a:pt x="1023" y="4473"/>
                    <a:pt x="1081" y="4515"/>
                  </a:cubicBezTo>
                  <a:lnTo>
                    <a:pt x="1081" y="4515"/>
                  </a:lnTo>
                  <a:cubicBezTo>
                    <a:pt x="1060" y="4556"/>
                    <a:pt x="450" y="5710"/>
                    <a:pt x="173" y="5941"/>
                  </a:cubicBezTo>
                  <a:cubicBezTo>
                    <a:pt x="9022" y="5487"/>
                    <a:pt x="14115" y="5533"/>
                    <a:pt x="16391" y="5236"/>
                  </a:cubicBezTo>
                  <a:lnTo>
                    <a:pt x="16391" y="5236"/>
                  </a:lnTo>
                  <a:cubicBezTo>
                    <a:pt x="16390" y="5236"/>
                    <a:pt x="16390" y="5236"/>
                    <a:pt x="16389" y="5236"/>
                  </a:cubicBezTo>
                  <a:cubicBezTo>
                    <a:pt x="16306" y="5236"/>
                    <a:pt x="15865" y="4993"/>
                    <a:pt x="15424" y="4765"/>
                  </a:cubicBezTo>
                  <a:cubicBezTo>
                    <a:pt x="15784" y="4608"/>
                    <a:pt x="16161" y="4514"/>
                    <a:pt x="16552" y="4514"/>
                  </a:cubicBezTo>
                  <a:cubicBezTo>
                    <a:pt x="16223" y="4295"/>
                    <a:pt x="15910" y="4075"/>
                    <a:pt x="15581" y="3856"/>
                  </a:cubicBezTo>
                  <a:cubicBezTo>
                    <a:pt x="15769" y="3605"/>
                    <a:pt x="15988" y="3370"/>
                    <a:pt x="16239" y="3182"/>
                  </a:cubicBezTo>
                  <a:cubicBezTo>
                    <a:pt x="16004" y="3010"/>
                    <a:pt x="15784" y="2837"/>
                    <a:pt x="15549" y="2649"/>
                  </a:cubicBezTo>
                  <a:cubicBezTo>
                    <a:pt x="15863" y="2539"/>
                    <a:pt x="16145" y="2351"/>
                    <a:pt x="16380" y="2101"/>
                  </a:cubicBezTo>
                  <a:cubicBezTo>
                    <a:pt x="16051" y="1865"/>
                    <a:pt x="15722" y="1630"/>
                    <a:pt x="15408" y="1395"/>
                  </a:cubicBezTo>
                  <a:cubicBezTo>
                    <a:pt x="15502" y="1113"/>
                    <a:pt x="15910" y="847"/>
                    <a:pt x="16004" y="564"/>
                  </a:cubicBezTo>
                  <a:cubicBezTo>
                    <a:pt x="15565" y="470"/>
                    <a:pt x="15204" y="298"/>
                    <a:pt x="144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9">
    <p:spTree>
      <p:nvGrpSpPr>
        <p:cNvPr id="1" name="Shape 4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6" name="Google Shape;4666;p31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7" name="Google Shape;4667;p31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8" name="Google Shape;4668;p31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4669" name="Google Shape;4669;p31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1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1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1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1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1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1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1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1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1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1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1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1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1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1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1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1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1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1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1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1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1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1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1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1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1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1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1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1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1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1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1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1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1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1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1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1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1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1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1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1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1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1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1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13" name="Google Shape;4713;p31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4714" name="Google Shape;4714;p31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31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16" name="Google Shape;4716;p31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1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1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1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1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1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1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1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1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1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1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1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1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1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1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1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1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1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1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1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1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1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1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1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1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1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1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1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1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1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1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1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31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31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31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31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31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31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31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31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31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1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1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1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1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1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spTree>
      <p:nvGrpSpPr>
        <p:cNvPr id="1" name="Shape 4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3" name="Google Shape;4763;p32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4" name="Google Shape;4764;p32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5" name="Google Shape;4765;p32"/>
          <p:cNvGrpSpPr/>
          <p:nvPr/>
        </p:nvGrpSpPr>
        <p:grpSpPr>
          <a:xfrm>
            <a:off x="174363" y="108400"/>
            <a:ext cx="8947962" cy="4926696"/>
            <a:chOff x="174363" y="108400"/>
            <a:chExt cx="8947962" cy="4926696"/>
          </a:xfrm>
        </p:grpSpPr>
        <p:grpSp>
          <p:nvGrpSpPr>
            <p:cNvPr id="4766" name="Google Shape;4766;p32"/>
            <p:cNvGrpSpPr/>
            <p:nvPr/>
          </p:nvGrpSpPr>
          <p:grpSpPr>
            <a:xfrm>
              <a:off x="174363" y="108400"/>
              <a:ext cx="8947962" cy="4926696"/>
              <a:chOff x="174363" y="108400"/>
              <a:chExt cx="8947962" cy="4926696"/>
            </a:xfrm>
          </p:grpSpPr>
          <p:sp>
            <p:nvSpPr>
              <p:cNvPr id="4767" name="Google Shape;4767;p32"/>
              <p:cNvSpPr/>
              <p:nvPr/>
            </p:nvSpPr>
            <p:spPr>
              <a:xfrm>
                <a:off x="4572359" y="108400"/>
                <a:ext cx="4397154" cy="4765493"/>
              </a:xfrm>
              <a:custGeom>
                <a:avLst/>
                <a:gdLst/>
                <a:ahLst/>
                <a:cxnLst/>
                <a:rect l="l" t="t" r="r" b="b"/>
                <a:pathLst>
                  <a:path w="94314" h="144628" extrusionOk="0">
                    <a:moveTo>
                      <a:pt x="1" y="1"/>
                    </a:moveTo>
                    <a:lnTo>
                      <a:pt x="1" y="144628"/>
                    </a:lnTo>
                    <a:lnTo>
                      <a:pt x="91695" y="144628"/>
                    </a:lnTo>
                    <a:cubicBezTo>
                      <a:pt x="93153" y="144628"/>
                      <a:pt x="94313" y="143452"/>
                      <a:pt x="94313" y="142010"/>
                    </a:cubicBezTo>
                    <a:lnTo>
                      <a:pt x="94313" y="2603"/>
                    </a:lnTo>
                    <a:cubicBezTo>
                      <a:pt x="94313" y="1161"/>
                      <a:pt x="93153" y="1"/>
                      <a:pt x="91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32"/>
              <p:cNvSpPr/>
              <p:nvPr/>
            </p:nvSpPr>
            <p:spPr>
              <a:xfrm>
                <a:off x="174363" y="108400"/>
                <a:ext cx="4397854" cy="4765493"/>
              </a:xfrm>
              <a:custGeom>
                <a:avLst/>
                <a:gdLst/>
                <a:ahLst/>
                <a:cxnLst/>
                <a:rect l="l" t="t" r="r" b="b"/>
                <a:pathLst>
                  <a:path w="94329" h="144628" extrusionOk="0">
                    <a:moveTo>
                      <a:pt x="2618" y="1"/>
                    </a:moveTo>
                    <a:cubicBezTo>
                      <a:pt x="1176" y="1"/>
                      <a:pt x="1" y="1161"/>
                      <a:pt x="1" y="2603"/>
                    </a:cubicBezTo>
                    <a:lnTo>
                      <a:pt x="1" y="142010"/>
                    </a:lnTo>
                    <a:cubicBezTo>
                      <a:pt x="1" y="143452"/>
                      <a:pt x="1176" y="144628"/>
                      <a:pt x="2618" y="144628"/>
                    </a:cubicBezTo>
                    <a:lnTo>
                      <a:pt x="94329" y="144628"/>
                    </a:lnTo>
                    <a:lnTo>
                      <a:pt x="943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32"/>
              <p:cNvSpPr/>
              <p:nvPr/>
            </p:nvSpPr>
            <p:spPr>
              <a:xfrm>
                <a:off x="406786" y="260748"/>
                <a:ext cx="8330135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178672" h="136352" extrusionOk="0">
                    <a:moveTo>
                      <a:pt x="846" y="1"/>
                    </a:moveTo>
                    <a:cubicBezTo>
                      <a:pt x="376" y="1"/>
                      <a:pt x="0" y="377"/>
                      <a:pt x="0" y="832"/>
                    </a:cubicBezTo>
                    <a:lnTo>
                      <a:pt x="0" y="135521"/>
                    </a:lnTo>
                    <a:cubicBezTo>
                      <a:pt x="0" y="135991"/>
                      <a:pt x="376" y="136352"/>
                      <a:pt x="846" y="136352"/>
                    </a:cubicBezTo>
                    <a:lnTo>
                      <a:pt x="177841" y="136352"/>
                    </a:lnTo>
                    <a:cubicBezTo>
                      <a:pt x="178295" y="136352"/>
                      <a:pt x="178672" y="135991"/>
                      <a:pt x="178672" y="135521"/>
                    </a:cubicBezTo>
                    <a:lnTo>
                      <a:pt x="178672" y="832"/>
                    </a:lnTo>
                    <a:cubicBezTo>
                      <a:pt x="178672" y="377"/>
                      <a:pt x="178295" y="1"/>
                      <a:pt x="177841" y="1"/>
                    </a:cubicBezTo>
                    <a:close/>
                  </a:path>
                </a:pathLst>
              </a:custGeom>
              <a:solidFill>
                <a:srgbClr val="CEC0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32"/>
              <p:cNvSpPr/>
              <p:nvPr/>
            </p:nvSpPr>
            <p:spPr>
              <a:xfrm>
                <a:off x="293478" y="233896"/>
                <a:ext cx="4320006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89344" h="136352" extrusionOk="0">
                    <a:moveTo>
                      <a:pt x="846" y="1"/>
                    </a:moveTo>
                    <a:cubicBezTo>
                      <a:pt x="376" y="1"/>
                      <a:pt x="0" y="377"/>
                      <a:pt x="0" y="831"/>
                    </a:cubicBezTo>
                    <a:lnTo>
                      <a:pt x="0" y="135521"/>
                    </a:lnTo>
                    <a:cubicBezTo>
                      <a:pt x="0" y="135975"/>
                      <a:pt x="376" y="136352"/>
                      <a:pt x="846" y="136352"/>
                    </a:cubicBezTo>
                    <a:lnTo>
                      <a:pt x="89344" y="136352"/>
                    </a:lnTo>
                    <a:lnTo>
                      <a:pt x="89344" y="1"/>
                    </a:lnTo>
                    <a:close/>
                  </a:path>
                </a:pathLst>
              </a:custGeom>
              <a:solidFill>
                <a:srgbClr val="FFFB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71" name="Google Shape;4771;p32"/>
              <p:cNvGrpSpPr/>
              <p:nvPr/>
            </p:nvGrpSpPr>
            <p:grpSpPr>
              <a:xfrm rot="6276288">
                <a:off x="5748994" y="720796"/>
                <a:ext cx="2760498" cy="2000508"/>
                <a:chOff x="2231400" y="884675"/>
                <a:chExt cx="3069050" cy="2279075"/>
              </a:xfrm>
            </p:grpSpPr>
            <p:sp>
              <p:nvSpPr>
                <p:cNvPr id="4772" name="Google Shape;4772;p32"/>
                <p:cNvSpPr/>
                <p:nvPr/>
              </p:nvSpPr>
              <p:spPr>
                <a:xfrm>
                  <a:off x="5177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3" name="Google Shape;4773;p32"/>
                <p:cNvSpPr/>
                <p:nvPr/>
              </p:nvSpPr>
              <p:spPr>
                <a:xfrm>
                  <a:off x="5054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4" name="Google Shape;4774;p32"/>
                <p:cNvSpPr/>
                <p:nvPr/>
              </p:nvSpPr>
              <p:spPr>
                <a:xfrm>
                  <a:off x="49316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5" name="Google Shape;4775;p32"/>
                <p:cNvSpPr/>
                <p:nvPr/>
              </p:nvSpPr>
              <p:spPr>
                <a:xfrm>
                  <a:off x="48094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6" name="Google Shape;4776;p32"/>
                <p:cNvSpPr/>
                <p:nvPr/>
              </p:nvSpPr>
              <p:spPr>
                <a:xfrm>
                  <a:off x="46867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7" name="Google Shape;4777;p32"/>
                <p:cNvSpPr/>
                <p:nvPr/>
              </p:nvSpPr>
              <p:spPr>
                <a:xfrm>
                  <a:off x="4563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8" name="Google Shape;4778;p32"/>
                <p:cNvSpPr/>
                <p:nvPr/>
              </p:nvSpPr>
              <p:spPr>
                <a:xfrm>
                  <a:off x="4441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9" name="Google Shape;4779;p32"/>
                <p:cNvSpPr/>
                <p:nvPr/>
              </p:nvSpPr>
              <p:spPr>
                <a:xfrm>
                  <a:off x="4318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0" name="Google Shape;4780;p32"/>
                <p:cNvSpPr/>
                <p:nvPr/>
              </p:nvSpPr>
              <p:spPr>
                <a:xfrm>
                  <a:off x="41950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1" name="Google Shape;4781;p32"/>
                <p:cNvSpPr/>
                <p:nvPr/>
              </p:nvSpPr>
              <p:spPr>
                <a:xfrm>
                  <a:off x="40731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2" name="Google Shape;4782;p32"/>
                <p:cNvSpPr/>
                <p:nvPr/>
              </p:nvSpPr>
              <p:spPr>
                <a:xfrm>
                  <a:off x="3950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3" name="Google Shape;4783;p32"/>
                <p:cNvSpPr/>
                <p:nvPr/>
              </p:nvSpPr>
              <p:spPr>
                <a:xfrm>
                  <a:off x="3827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4" name="Google Shape;4784;p32"/>
                <p:cNvSpPr/>
                <p:nvPr/>
              </p:nvSpPr>
              <p:spPr>
                <a:xfrm>
                  <a:off x="3704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5" name="Google Shape;4785;p32"/>
                <p:cNvSpPr/>
                <p:nvPr/>
              </p:nvSpPr>
              <p:spPr>
                <a:xfrm>
                  <a:off x="358135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6" name="Google Shape;4786;p32"/>
                <p:cNvSpPr/>
                <p:nvPr/>
              </p:nvSpPr>
              <p:spPr>
                <a:xfrm>
                  <a:off x="34586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7" name="Google Shape;4787;p32"/>
                <p:cNvSpPr/>
                <p:nvPr/>
              </p:nvSpPr>
              <p:spPr>
                <a:xfrm>
                  <a:off x="33364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8" name="Google Shape;4788;p32"/>
                <p:cNvSpPr/>
                <p:nvPr/>
              </p:nvSpPr>
              <p:spPr>
                <a:xfrm>
                  <a:off x="3213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9" name="Google Shape;4789;p32"/>
                <p:cNvSpPr/>
                <p:nvPr/>
              </p:nvSpPr>
              <p:spPr>
                <a:xfrm>
                  <a:off x="3090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0" name="Google Shape;4790;p32"/>
                <p:cNvSpPr/>
                <p:nvPr/>
              </p:nvSpPr>
              <p:spPr>
                <a:xfrm>
                  <a:off x="29677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1" name="Google Shape;4791;p32"/>
                <p:cNvSpPr/>
                <p:nvPr/>
              </p:nvSpPr>
              <p:spPr>
                <a:xfrm>
                  <a:off x="2845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2" name="Google Shape;4792;p32"/>
                <p:cNvSpPr/>
                <p:nvPr/>
              </p:nvSpPr>
              <p:spPr>
                <a:xfrm>
                  <a:off x="27220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3" name="Google Shape;4793;p32"/>
                <p:cNvSpPr/>
                <p:nvPr/>
              </p:nvSpPr>
              <p:spPr>
                <a:xfrm>
                  <a:off x="2599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4" name="Google Shape;4794;p32"/>
                <p:cNvSpPr/>
                <p:nvPr/>
              </p:nvSpPr>
              <p:spPr>
                <a:xfrm>
                  <a:off x="2477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5" name="Google Shape;4795;p32"/>
                <p:cNvSpPr/>
                <p:nvPr/>
              </p:nvSpPr>
              <p:spPr>
                <a:xfrm>
                  <a:off x="235405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6" name="Google Shape;4796;p32"/>
                <p:cNvSpPr/>
                <p:nvPr/>
              </p:nvSpPr>
              <p:spPr>
                <a:xfrm>
                  <a:off x="2231400" y="10049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7" name="Google Shape;4797;p32"/>
                <p:cNvSpPr/>
                <p:nvPr/>
              </p:nvSpPr>
              <p:spPr>
                <a:xfrm>
                  <a:off x="2231400" y="11245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8" name="Google Shape;4798;p32"/>
                <p:cNvSpPr/>
                <p:nvPr/>
              </p:nvSpPr>
              <p:spPr>
                <a:xfrm>
                  <a:off x="2231400" y="12448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9" name="Google Shape;4799;p32"/>
                <p:cNvSpPr/>
                <p:nvPr/>
              </p:nvSpPr>
              <p:spPr>
                <a:xfrm>
                  <a:off x="2231400" y="1364325"/>
                  <a:ext cx="30690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0" name="Google Shape;4800;p32"/>
                <p:cNvSpPr/>
                <p:nvPr/>
              </p:nvSpPr>
              <p:spPr>
                <a:xfrm>
                  <a:off x="2231400" y="14846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1" name="Google Shape;4801;p32"/>
                <p:cNvSpPr/>
                <p:nvPr/>
              </p:nvSpPr>
              <p:spPr>
                <a:xfrm>
                  <a:off x="2231400" y="16041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2" name="Google Shape;4802;p32"/>
                <p:cNvSpPr/>
                <p:nvPr/>
              </p:nvSpPr>
              <p:spPr>
                <a:xfrm>
                  <a:off x="2231400" y="17244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3" name="Google Shape;4803;p32"/>
                <p:cNvSpPr/>
                <p:nvPr/>
              </p:nvSpPr>
              <p:spPr>
                <a:xfrm>
                  <a:off x="2231400" y="18447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4" name="Google Shape;4804;p32"/>
                <p:cNvSpPr/>
                <p:nvPr/>
              </p:nvSpPr>
              <p:spPr>
                <a:xfrm>
                  <a:off x="2231400" y="196425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5" name="Google Shape;4805;p32"/>
                <p:cNvSpPr/>
                <p:nvPr/>
              </p:nvSpPr>
              <p:spPr>
                <a:xfrm>
                  <a:off x="2231400" y="208455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6" name="Google Shape;4806;p32"/>
                <p:cNvSpPr/>
                <p:nvPr/>
              </p:nvSpPr>
              <p:spPr>
                <a:xfrm>
                  <a:off x="2231400" y="22040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7" name="Google Shape;4807;p32"/>
                <p:cNvSpPr/>
                <p:nvPr/>
              </p:nvSpPr>
              <p:spPr>
                <a:xfrm>
                  <a:off x="2231400" y="23243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8" name="Google Shape;4808;p32"/>
                <p:cNvSpPr/>
                <p:nvPr/>
              </p:nvSpPr>
              <p:spPr>
                <a:xfrm>
                  <a:off x="2231400" y="24442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9" name="Google Shape;4809;p32"/>
                <p:cNvSpPr/>
                <p:nvPr/>
              </p:nvSpPr>
              <p:spPr>
                <a:xfrm>
                  <a:off x="2231400" y="25641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0" name="Google Shape;4810;p32"/>
                <p:cNvSpPr/>
                <p:nvPr/>
              </p:nvSpPr>
              <p:spPr>
                <a:xfrm>
                  <a:off x="2231400" y="26841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11" name="Google Shape;4811;p32"/>
              <p:cNvSpPr/>
              <p:nvPr/>
            </p:nvSpPr>
            <p:spPr>
              <a:xfrm>
                <a:off x="4613294" y="233896"/>
                <a:ext cx="4237321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89329" h="136352" extrusionOk="0">
                    <a:moveTo>
                      <a:pt x="1" y="1"/>
                    </a:moveTo>
                    <a:lnTo>
                      <a:pt x="1" y="136352"/>
                    </a:lnTo>
                    <a:lnTo>
                      <a:pt x="88498" y="136352"/>
                    </a:lnTo>
                    <a:cubicBezTo>
                      <a:pt x="88952" y="136352"/>
                      <a:pt x="89329" y="135975"/>
                      <a:pt x="89329" y="135521"/>
                    </a:cubicBezTo>
                    <a:lnTo>
                      <a:pt x="89329" y="831"/>
                    </a:lnTo>
                    <a:cubicBezTo>
                      <a:pt x="89329" y="377"/>
                      <a:pt x="88952" y="1"/>
                      <a:pt x="88498" y="1"/>
                    </a:cubicBezTo>
                    <a:close/>
                  </a:path>
                </a:pathLst>
              </a:custGeom>
              <a:solidFill>
                <a:srgbClr val="FFFB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32"/>
              <p:cNvSpPr/>
              <p:nvPr/>
            </p:nvSpPr>
            <p:spPr>
              <a:xfrm>
                <a:off x="720000" y="4210391"/>
                <a:ext cx="297050" cy="824706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32071" extrusionOk="0">
                    <a:moveTo>
                      <a:pt x="1" y="1"/>
                    </a:moveTo>
                    <a:lnTo>
                      <a:pt x="1" y="32070"/>
                    </a:lnTo>
                    <a:lnTo>
                      <a:pt x="5941" y="26240"/>
                    </a:lnTo>
                    <a:lnTo>
                      <a:pt x="11882" y="32070"/>
                    </a:lnTo>
                    <a:lnTo>
                      <a:pt x="118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32"/>
              <p:cNvSpPr/>
              <p:nvPr/>
            </p:nvSpPr>
            <p:spPr>
              <a:xfrm>
                <a:off x="8045975" y="1930375"/>
                <a:ext cx="1040534" cy="540081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3465" extrusionOk="0">
                    <a:moveTo>
                      <a:pt x="1866" y="1"/>
                    </a:moveTo>
                    <a:lnTo>
                      <a:pt x="0" y="7211"/>
                    </a:lnTo>
                    <a:lnTo>
                      <a:pt x="24076" y="13465"/>
                    </a:lnTo>
                    <a:lnTo>
                      <a:pt x="25941" y="6255"/>
                    </a:lnTo>
                    <a:lnTo>
                      <a:pt x="186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32"/>
              <p:cNvSpPr/>
              <p:nvPr/>
            </p:nvSpPr>
            <p:spPr>
              <a:xfrm>
                <a:off x="8101285" y="2533900"/>
                <a:ext cx="1021040" cy="387342"/>
              </a:xfrm>
              <a:custGeom>
                <a:avLst/>
                <a:gdLst/>
                <a:ahLst/>
                <a:cxnLst/>
                <a:rect l="l" t="t" r="r" b="b"/>
                <a:pathLst>
                  <a:path w="25456" h="9657" extrusionOk="0">
                    <a:moveTo>
                      <a:pt x="24782" y="1"/>
                    </a:moveTo>
                    <a:lnTo>
                      <a:pt x="1" y="2227"/>
                    </a:lnTo>
                    <a:lnTo>
                      <a:pt x="675" y="9656"/>
                    </a:lnTo>
                    <a:lnTo>
                      <a:pt x="25456" y="7431"/>
                    </a:lnTo>
                    <a:lnTo>
                      <a:pt x="247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32"/>
              <p:cNvSpPr/>
              <p:nvPr/>
            </p:nvSpPr>
            <p:spPr>
              <a:xfrm>
                <a:off x="8001975" y="3060134"/>
                <a:ext cx="1037365" cy="490425"/>
              </a:xfrm>
              <a:custGeom>
                <a:avLst/>
                <a:gdLst/>
                <a:ahLst/>
                <a:cxnLst/>
                <a:rect l="l" t="t" r="r" b="b"/>
                <a:pathLst>
                  <a:path w="25863" h="12227" extrusionOk="0">
                    <a:moveTo>
                      <a:pt x="1489" y="0"/>
                    </a:moveTo>
                    <a:lnTo>
                      <a:pt x="0" y="7305"/>
                    </a:lnTo>
                    <a:lnTo>
                      <a:pt x="24389" y="12226"/>
                    </a:lnTo>
                    <a:lnTo>
                      <a:pt x="25863" y="4922"/>
                    </a:lnTo>
                    <a:lnTo>
                      <a:pt x="14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16" name="Google Shape;4816;p32"/>
              <p:cNvGrpSpPr/>
              <p:nvPr/>
            </p:nvGrpSpPr>
            <p:grpSpPr>
              <a:xfrm>
                <a:off x="389641" y="210298"/>
                <a:ext cx="8365548" cy="4599194"/>
                <a:chOff x="278825" y="1433275"/>
                <a:chExt cx="6996946" cy="3489525"/>
              </a:xfrm>
            </p:grpSpPr>
            <p:sp>
              <p:nvSpPr>
                <p:cNvPr id="4817" name="Google Shape;4817;p32"/>
                <p:cNvSpPr/>
                <p:nvPr/>
              </p:nvSpPr>
              <p:spPr>
                <a:xfrm>
                  <a:off x="278825" y="1459525"/>
                  <a:ext cx="3498746" cy="34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59" h="138531" extrusionOk="0">
                      <a:moveTo>
                        <a:pt x="85959" y="1"/>
                      </a:moveTo>
                      <a:lnTo>
                        <a:pt x="816" y="95"/>
                      </a:lnTo>
                      <a:cubicBezTo>
                        <a:pt x="361" y="95"/>
                        <a:pt x="1" y="471"/>
                        <a:pt x="1" y="926"/>
                      </a:cubicBezTo>
                      <a:lnTo>
                        <a:pt x="1" y="137700"/>
                      </a:lnTo>
                      <a:cubicBezTo>
                        <a:pt x="1" y="138170"/>
                        <a:pt x="361" y="138531"/>
                        <a:pt x="816" y="138531"/>
                      </a:cubicBezTo>
                      <a:lnTo>
                        <a:pt x="85959" y="136352"/>
                      </a:lnTo>
                      <a:lnTo>
                        <a:pt x="85959" y="1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8" name="Google Shape;4818;p32"/>
                <p:cNvSpPr/>
                <p:nvPr/>
              </p:nvSpPr>
              <p:spPr>
                <a:xfrm>
                  <a:off x="299869" y="1433275"/>
                  <a:ext cx="3477703" cy="346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42" h="138437" extrusionOk="0">
                      <a:moveTo>
                        <a:pt x="816" y="1"/>
                      </a:moveTo>
                      <a:cubicBezTo>
                        <a:pt x="361" y="1"/>
                        <a:pt x="1" y="377"/>
                        <a:pt x="1" y="831"/>
                      </a:cubicBezTo>
                      <a:lnTo>
                        <a:pt x="1" y="137606"/>
                      </a:lnTo>
                      <a:cubicBezTo>
                        <a:pt x="1" y="138076"/>
                        <a:pt x="361" y="138436"/>
                        <a:pt x="816" y="138436"/>
                      </a:cubicBezTo>
                      <a:lnTo>
                        <a:pt x="85442" y="137402"/>
                      </a:lnTo>
                      <a:lnTo>
                        <a:pt x="85442" y="1051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9" name="Google Shape;4819;p32"/>
                <p:cNvSpPr/>
                <p:nvPr/>
              </p:nvSpPr>
              <p:spPr>
                <a:xfrm>
                  <a:off x="3777676" y="1459525"/>
                  <a:ext cx="3498095" cy="34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43" h="138531" extrusionOk="0">
                      <a:moveTo>
                        <a:pt x="1" y="1"/>
                      </a:moveTo>
                      <a:lnTo>
                        <a:pt x="1" y="136352"/>
                      </a:lnTo>
                      <a:lnTo>
                        <a:pt x="85128" y="138531"/>
                      </a:lnTo>
                      <a:cubicBezTo>
                        <a:pt x="85583" y="138531"/>
                        <a:pt x="85943" y="138170"/>
                        <a:pt x="85943" y="137700"/>
                      </a:cubicBezTo>
                      <a:lnTo>
                        <a:pt x="85943" y="926"/>
                      </a:lnTo>
                      <a:cubicBezTo>
                        <a:pt x="85943" y="471"/>
                        <a:pt x="85583" y="95"/>
                        <a:pt x="85128" y="95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0" name="Google Shape;4820;p32"/>
                <p:cNvSpPr/>
                <p:nvPr/>
              </p:nvSpPr>
              <p:spPr>
                <a:xfrm>
                  <a:off x="3777676" y="1433275"/>
                  <a:ext cx="3477052" cy="346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6" h="138437" extrusionOk="0">
                      <a:moveTo>
                        <a:pt x="84611" y="1"/>
                      </a:moveTo>
                      <a:lnTo>
                        <a:pt x="1" y="1051"/>
                      </a:lnTo>
                      <a:lnTo>
                        <a:pt x="1" y="137402"/>
                      </a:lnTo>
                      <a:lnTo>
                        <a:pt x="84611" y="138436"/>
                      </a:lnTo>
                      <a:cubicBezTo>
                        <a:pt x="85065" y="138436"/>
                        <a:pt x="85426" y="138076"/>
                        <a:pt x="85426" y="137606"/>
                      </a:cubicBezTo>
                      <a:lnTo>
                        <a:pt x="85426" y="831"/>
                      </a:lnTo>
                      <a:cubicBezTo>
                        <a:pt x="85426" y="377"/>
                        <a:pt x="85065" y="1"/>
                        <a:pt x="8461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821" name="Google Shape;4821;p32"/>
            <p:cNvSpPr/>
            <p:nvPr/>
          </p:nvSpPr>
          <p:spPr>
            <a:xfrm>
              <a:off x="8135373" y="4771130"/>
              <a:ext cx="281638" cy="141847"/>
            </a:xfrm>
            <a:custGeom>
              <a:avLst/>
              <a:gdLst/>
              <a:ahLst/>
              <a:cxnLst/>
              <a:rect l="l" t="t" r="r" b="b"/>
              <a:pathLst>
                <a:path w="2055" h="1035" extrusionOk="0">
                  <a:moveTo>
                    <a:pt x="1" y="0"/>
                  </a:moveTo>
                  <a:cubicBezTo>
                    <a:pt x="1" y="564"/>
                    <a:pt x="455" y="1035"/>
                    <a:pt x="1020" y="1035"/>
                  </a:cubicBezTo>
                  <a:cubicBezTo>
                    <a:pt x="1599" y="1035"/>
                    <a:pt x="2054" y="564"/>
                    <a:pt x="2054" y="0"/>
                  </a:cubicBezTo>
                  <a:lnTo>
                    <a:pt x="1819" y="0"/>
                  </a:lnTo>
                  <a:cubicBezTo>
                    <a:pt x="1819" y="439"/>
                    <a:pt x="1458" y="784"/>
                    <a:pt x="1020" y="784"/>
                  </a:cubicBezTo>
                  <a:cubicBezTo>
                    <a:pt x="596" y="784"/>
                    <a:pt x="236" y="439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6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CDC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6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4" name="Google Shape;634;p6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635" name="Google Shape;635;p6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6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680" name="Google Shape;680;p6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6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6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6"/>
          <p:cNvGrpSpPr/>
          <p:nvPr/>
        </p:nvGrpSpPr>
        <p:grpSpPr>
          <a:xfrm>
            <a:off x="171075" y="109625"/>
            <a:ext cx="7358007" cy="4765493"/>
            <a:chOff x="-286062" y="184600"/>
            <a:chExt cx="7358007" cy="4765493"/>
          </a:xfrm>
        </p:grpSpPr>
        <p:sp>
          <p:nvSpPr>
            <p:cNvPr id="729" name="Google Shape;729;p6"/>
            <p:cNvSpPr/>
            <p:nvPr/>
          </p:nvSpPr>
          <p:spPr>
            <a:xfrm>
              <a:off x="3366275" y="184600"/>
              <a:ext cx="3661269" cy="4765493"/>
            </a:xfrm>
            <a:custGeom>
              <a:avLst/>
              <a:gdLst/>
              <a:ahLst/>
              <a:cxnLst/>
              <a:rect l="l" t="t" r="r" b="b"/>
              <a:pathLst>
                <a:path w="94314" h="144628" extrusionOk="0">
                  <a:moveTo>
                    <a:pt x="1" y="1"/>
                  </a:moveTo>
                  <a:lnTo>
                    <a:pt x="1" y="144628"/>
                  </a:lnTo>
                  <a:lnTo>
                    <a:pt x="91695" y="144628"/>
                  </a:lnTo>
                  <a:cubicBezTo>
                    <a:pt x="93153" y="144628"/>
                    <a:pt x="94313" y="143452"/>
                    <a:pt x="94313" y="142010"/>
                  </a:cubicBezTo>
                  <a:lnTo>
                    <a:pt x="94313" y="2603"/>
                  </a:lnTo>
                  <a:cubicBezTo>
                    <a:pt x="94313" y="1161"/>
                    <a:pt x="93153" y="1"/>
                    <a:pt x="91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-286062" y="184600"/>
              <a:ext cx="3661380" cy="4765493"/>
            </a:xfrm>
            <a:custGeom>
              <a:avLst/>
              <a:gdLst/>
              <a:ahLst/>
              <a:cxnLst/>
              <a:rect l="l" t="t" r="r" b="b"/>
              <a:pathLst>
                <a:path w="94329" h="144628" extrusionOk="0">
                  <a:moveTo>
                    <a:pt x="2618" y="1"/>
                  </a:moveTo>
                  <a:cubicBezTo>
                    <a:pt x="1176" y="1"/>
                    <a:pt x="1" y="1161"/>
                    <a:pt x="1" y="2603"/>
                  </a:cubicBezTo>
                  <a:lnTo>
                    <a:pt x="1" y="142010"/>
                  </a:lnTo>
                  <a:cubicBezTo>
                    <a:pt x="1" y="143452"/>
                    <a:pt x="1176" y="144628"/>
                    <a:pt x="2618" y="144628"/>
                  </a:cubicBezTo>
                  <a:lnTo>
                    <a:pt x="94329" y="144628"/>
                  </a:lnTo>
                  <a:lnTo>
                    <a:pt x="94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454785" y="336941"/>
              <a:ext cx="6394224" cy="4492798"/>
            </a:xfrm>
            <a:custGeom>
              <a:avLst/>
              <a:gdLst/>
              <a:ahLst/>
              <a:cxnLst/>
              <a:rect l="l" t="t" r="r" b="b"/>
              <a:pathLst>
                <a:path w="178672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2"/>
                  </a:cubicBezTo>
                  <a:lnTo>
                    <a:pt x="0" y="135521"/>
                  </a:lnTo>
                  <a:cubicBezTo>
                    <a:pt x="0" y="135991"/>
                    <a:pt x="376" y="136352"/>
                    <a:pt x="846" y="136352"/>
                  </a:cubicBezTo>
                  <a:lnTo>
                    <a:pt x="177841" y="136352"/>
                  </a:lnTo>
                  <a:cubicBezTo>
                    <a:pt x="178295" y="136352"/>
                    <a:pt x="178672" y="135991"/>
                    <a:pt x="178672" y="135521"/>
                  </a:cubicBezTo>
                  <a:lnTo>
                    <a:pt x="178672" y="832"/>
                  </a:lnTo>
                  <a:cubicBezTo>
                    <a:pt x="178672" y="377"/>
                    <a:pt x="178295" y="1"/>
                    <a:pt x="177841" y="1"/>
                  </a:cubicBezTo>
                  <a:close/>
                </a:path>
              </a:pathLst>
            </a:custGeom>
            <a:solidFill>
              <a:srgbClr val="CEC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-193838" y="310099"/>
              <a:ext cx="3877530" cy="4492798"/>
            </a:xfrm>
            <a:custGeom>
              <a:avLst/>
              <a:gdLst/>
              <a:ahLst/>
              <a:cxnLst/>
              <a:rect l="l" t="t" r="r" b="b"/>
              <a:pathLst>
                <a:path w="89344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1"/>
                  </a:cubicBezTo>
                  <a:lnTo>
                    <a:pt x="0" y="135521"/>
                  </a:lnTo>
                  <a:cubicBezTo>
                    <a:pt x="0" y="135975"/>
                    <a:pt x="376" y="136352"/>
                    <a:pt x="846" y="136352"/>
                  </a:cubicBezTo>
                  <a:lnTo>
                    <a:pt x="89344" y="136352"/>
                  </a:lnTo>
                  <a:lnTo>
                    <a:pt x="89344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6"/>
            <p:cNvGrpSpPr/>
            <p:nvPr/>
          </p:nvGrpSpPr>
          <p:grpSpPr>
            <a:xfrm rot="6078292">
              <a:off x="4253082" y="1010706"/>
              <a:ext cx="2724155" cy="1573072"/>
              <a:chOff x="2231400" y="884675"/>
              <a:chExt cx="3069050" cy="2279075"/>
            </a:xfrm>
          </p:grpSpPr>
          <p:sp>
            <p:nvSpPr>
              <p:cNvPr id="734" name="Google Shape;734;p6"/>
              <p:cNvSpPr/>
              <p:nvPr/>
            </p:nvSpPr>
            <p:spPr>
              <a:xfrm>
                <a:off x="5177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6"/>
              <p:cNvSpPr/>
              <p:nvPr/>
            </p:nvSpPr>
            <p:spPr>
              <a:xfrm>
                <a:off x="5054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6"/>
              <p:cNvSpPr/>
              <p:nvPr/>
            </p:nvSpPr>
            <p:spPr>
              <a:xfrm>
                <a:off x="49316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6"/>
              <p:cNvSpPr/>
              <p:nvPr/>
            </p:nvSpPr>
            <p:spPr>
              <a:xfrm>
                <a:off x="48094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6"/>
              <p:cNvSpPr/>
              <p:nvPr/>
            </p:nvSpPr>
            <p:spPr>
              <a:xfrm>
                <a:off x="46867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6"/>
              <p:cNvSpPr/>
              <p:nvPr/>
            </p:nvSpPr>
            <p:spPr>
              <a:xfrm>
                <a:off x="4563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6"/>
              <p:cNvSpPr/>
              <p:nvPr/>
            </p:nvSpPr>
            <p:spPr>
              <a:xfrm>
                <a:off x="4441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6"/>
              <p:cNvSpPr/>
              <p:nvPr/>
            </p:nvSpPr>
            <p:spPr>
              <a:xfrm>
                <a:off x="4318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6"/>
              <p:cNvSpPr/>
              <p:nvPr/>
            </p:nvSpPr>
            <p:spPr>
              <a:xfrm>
                <a:off x="41950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6"/>
              <p:cNvSpPr/>
              <p:nvPr/>
            </p:nvSpPr>
            <p:spPr>
              <a:xfrm>
                <a:off x="40731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6"/>
              <p:cNvSpPr/>
              <p:nvPr/>
            </p:nvSpPr>
            <p:spPr>
              <a:xfrm>
                <a:off x="3950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6"/>
              <p:cNvSpPr/>
              <p:nvPr/>
            </p:nvSpPr>
            <p:spPr>
              <a:xfrm>
                <a:off x="3827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6"/>
              <p:cNvSpPr/>
              <p:nvPr/>
            </p:nvSpPr>
            <p:spPr>
              <a:xfrm>
                <a:off x="3704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6"/>
              <p:cNvSpPr/>
              <p:nvPr/>
            </p:nvSpPr>
            <p:spPr>
              <a:xfrm>
                <a:off x="358135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6"/>
              <p:cNvSpPr/>
              <p:nvPr/>
            </p:nvSpPr>
            <p:spPr>
              <a:xfrm>
                <a:off x="34586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6"/>
              <p:cNvSpPr/>
              <p:nvPr/>
            </p:nvSpPr>
            <p:spPr>
              <a:xfrm>
                <a:off x="33364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6"/>
              <p:cNvSpPr/>
              <p:nvPr/>
            </p:nvSpPr>
            <p:spPr>
              <a:xfrm>
                <a:off x="3213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6"/>
              <p:cNvSpPr/>
              <p:nvPr/>
            </p:nvSpPr>
            <p:spPr>
              <a:xfrm>
                <a:off x="3090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6"/>
              <p:cNvSpPr/>
              <p:nvPr/>
            </p:nvSpPr>
            <p:spPr>
              <a:xfrm>
                <a:off x="29677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6"/>
              <p:cNvSpPr/>
              <p:nvPr/>
            </p:nvSpPr>
            <p:spPr>
              <a:xfrm>
                <a:off x="2845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6"/>
              <p:cNvSpPr/>
              <p:nvPr/>
            </p:nvSpPr>
            <p:spPr>
              <a:xfrm>
                <a:off x="27220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6"/>
              <p:cNvSpPr/>
              <p:nvPr/>
            </p:nvSpPr>
            <p:spPr>
              <a:xfrm>
                <a:off x="2599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6"/>
              <p:cNvSpPr/>
              <p:nvPr/>
            </p:nvSpPr>
            <p:spPr>
              <a:xfrm>
                <a:off x="2477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6"/>
              <p:cNvSpPr/>
              <p:nvPr/>
            </p:nvSpPr>
            <p:spPr>
              <a:xfrm>
                <a:off x="235405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6"/>
              <p:cNvSpPr/>
              <p:nvPr/>
            </p:nvSpPr>
            <p:spPr>
              <a:xfrm>
                <a:off x="2231400" y="10049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6"/>
              <p:cNvSpPr/>
              <p:nvPr/>
            </p:nvSpPr>
            <p:spPr>
              <a:xfrm>
                <a:off x="2231400" y="11245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6"/>
              <p:cNvSpPr/>
              <p:nvPr/>
            </p:nvSpPr>
            <p:spPr>
              <a:xfrm>
                <a:off x="2231400" y="12448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6"/>
              <p:cNvSpPr/>
              <p:nvPr/>
            </p:nvSpPr>
            <p:spPr>
              <a:xfrm>
                <a:off x="2231400" y="1364325"/>
                <a:ext cx="306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2762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6"/>
              <p:cNvSpPr/>
              <p:nvPr/>
            </p:nvSpPr>
            <p:spPr>
              <a:xfrm>
                <a:off x="2231400" y="14846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6"/>
              <p:cNvSpPr/>
              <p:nvPr/>
            </p:nvSpPr>
            <p:spPr>
              <a:xfrm>
                <a:off x="2231400" y="16041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2231400" y="17244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6"/>
              <p:cNvSpPr/>
              <p:nvPr/>
            </p:nvSpPr>
            <p:spPr>
              <a:xfrm>
                <a:off x="2231400" y="18447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6"/>
              <p:cNvSpPr/>
              <p:nvPr/>
            </p:nvSpPr>
            <p:spPr>
              <a:xfrm>
                <a:off x="2231400" y="196425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6"/>
              <p:cNvSpPr/>
              <p:nvPr/>
            </p:nvSpPr>
            <p:spPr>
              <a:xfrm>
                <a:off x="2231400" y="208455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6"/>
              <p:cNvSpPr/>
              <p:nvPr/>
            </p:nvSpPr>
            <p:spPr>
              <a:xfrm>
                <a:off x="2231400" y="22040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6"/>
              <p:cNvSpPr/>
              <p:nvPr/>
            </p:nvSpPr>
            <p:spPr>
              <a:xfrm>
                <a:off x="2231400" y="23243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6"/>
              <p:cNvSpPr/>
              <p:nvPr/>
            </p:nvSpPr>
            <p:spPr>
              <a:xfrm>
                <a:off x="2231400" y="24442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2231400" y="25641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6"/>
              <p:cNvSpPr/>
              <p:nvPr/>
            </p:nvSpPr>
            <p:spPr>
              <a:xfrm>
                <a:off x="2231400" y="26841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3" name="Google Shape;773;p6"/>
            <p:cNvSpPr/>
            <p:nvPr/>
          </p:nvSpPr>
          <p:spPr>
            <a:xfrm>
              <a:off x="3683694" y="310089"/>
              <a:ext cx="3252469" cy="4492798"/>
            </a:xfrm>
            <a:custGeom>
              <a:avLst/>
              <a:gdLst/>
              <a:ahLst/>
              <a:cxnLst/>
              <a:rect l="l" t="t" r="r" b="b"/>
              <a:pathLst>
                <a:path w="89329" h="136352" extrusionOk="0">
                  <a:moveTo>
                    <a:pt x="1" y="1"/>
                  </a:moveTo>
                  <a:lnTo>
                    <a:pt x="1" y="136352"/>
                  </a:lnTo>
                  <a:lnTo>
                    <a:pt x="88498" y="136352"/>
                  </a:lnTo>
                  <a:cubicBezTo>
                    <a:pt x="88952" y="136352"/>
                    <a:pt x="89329" y="135975"/>
                    <a:pt x="89329" y="135521"/>
                  </a:cubicBezTo>
                  <a:lnTo>
                    <a:pt x="89329" y="831"/>
                  </a:lnTo>
                  <a:cubicBezTo>
                    <a:pt x="89329" y="377"/>
                    <a:pt x="88952" y="1"/>
                    <a:pt x="88498" y="1"/>
                  </a:cubicBez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6199822" y="2938093"/>
              <a:ext cx="865063" cy="254361"/>
            </a:xfrm>
            <a:custGeom>
              <a:avLst/>
              <a:gdLst/>
              <a:ahLst/>
              <a:cxnLst/>
              <a:rect l="l" t="t" r="r" b="b"/>
              <a:pathLst>
                <a:path w="24876" h="7462" extrusionOk="0">
                  <a:moveTo>
                    <a:pt x="0" y="1"/>
                  </a:moveTo>
                  <a:lnTo>
                    <a:pt x="0" y="7462"/>
                  </a:lnTo>
                  <a:lnTo>
                    <a:pt x="24875" y="7462"/>
                  </a:lnTo>
                  <a:lnTo>
                    <a:pt x="248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6164906" y="4010476"/>
              <a:ext cx="865098" cy="254361"/>
            </a:xfrm>
            <a:custGeom>
              <a:avLst/>
              <a:gdLst/>
              <a:ahLst/>
              <a:cxnLst/>
              <a:rect l="l" t="t" r="r" b="b"/>
              <a:pathLst>
                <a:path w="24877" h="7462" extrusionOk="0">
                  <a:moveTo>
                    <a:pt x="1" y="0"/>
                  </a:moveTo>
                  <a:lnTo>
                    <a:pt x="1" y="7461"/>
                  </a:lnTo>
                  <a:lnTo>
                    <a:pt x="24876" y="7461"/>
                  </a:lnTo>
                  <a:lnTo>
                    <a:pt x="248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6206882" y="3300894"/>
              <a:ext cx="865063" cy="253850"/>
            </a:xfrm>
            <a:custGeom>
              <a:avLst/>
              <a:gdLst/>
              <a:ahLst/>
              <a:cxnLst/>
              <a:rect l="l" t="t" r="r" b="b"/>
              <a:pathLst>
                <a:path w="24876" h="7447" extrusionOk="0">
                  <a:moveTo>
                    <a:pt x="1" y="1"/>
                  </a:moveTo>
                  <a:lnTo>
                    <a:pt x="1" y="7446"/>
                  </a:lnTo>
                  <a:lnTo>
                    <a:pt x="24876" y="7446"/>
                  </a:lnTo>
                  <a:lnTo>
                    <a:pt x="248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7" name="Google Shape;777;p6"/>
            <p:cNvGrpSpPr/>
            <p:nvPr/>
          </p:nvGrpSpPr>
          <p:grpSpPr>
            <a:xfrm>
              <a:off x="-107501" y="286490"/>
              <a:ext cx="6970939" cy="4599204"/>
              <a:chOff x="-319500" y="1433275"/>
              <a:chExt cx="7595271" cy="3489532"/>
            </a:xfrm>
          </p:grpSpPr>
          <p:sp>
            <p:nvSpPr>
              <p:cNvPr id="778" name="Google Shape;778;p6"/>
              <p:cNvSpPr/>
              <p:nvPr/>
            </p:nvSpPr>
            <p:spPr>
              <a:xfrm>
                <a:off x="-319500" y="1459532"/>
                <a:ext cx="4091434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59" h="138531" extrusionOk="0">
                    <a:moveTo>
                      <a:pt x="85959" y="1"/>
                    </a:moveTo>
                    <a:lnTo>
                      <a:pt x="816" y="95"/>
                    </a:lnTo>
                    <a:cubicBezTo>
                      <a:pt x="361" y="95"/>
                      <a:pt x="1" y="471"/>
                      <a:pt x="1" y="926"/>
                    </a:cubicBezTo>
                    <a:lnTo>
                      <a:pt x="1" y="137700"/>
                    </a:lnTo>
                    <a:cubicBezTo>
                      <a:pt x="1" y="138170"/>
                      <a:pt x="361" y="138531"/>
                      <a:pt x="816" y="138531"/>
                    </a:cubicBezTo>
                    <a:lnTo>
                      <a:pt x="85959" y="136352"/>
                    </a:lnTo>
                    <a:lnTo>
                      <a:pt x="85959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6"/>
              <p:cNvSpPr/>
              <p:nvPr/>
            </p:nvSpPr>
            <p:spPr>
              <a:xfrm>
                <a:off x="-284725" y="1433282"/>
                <a:ext cx="4066826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42" h="138437" extrusionOk="0">
                    <a:moveTo>
                      <a:pt x="816" y="1"/>
                    </a:moveTo>
                    <a:cubicBezTo>
                      <a:pt x="361" y="1"/>
                      <a:pt x="1" y="377"/>
                      <a:pt x="1" y="831"/>
                    </a:cubicBezTo>
                    <a:lnTo>
                      <a:pt x="1" y="137606"/>
                    </a:lnTo>
                    <a:cubicBezTo>
                      <a:pt x="1" y="138076"/>
                      <a:pt x="361" y="138436"/>
                      <a:pt x="816" y="138436"/>
                    </a:cubicBezTo>
                    <a:lnTo>
                      <a:pt x="85442" y="137402"/>
                    </a:lnTo>
                    <a:lnTo>
                      <a:pt x="85442" y="1051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FF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6"/>
              <p:cNvSpPr/>
              <p:nvPr/>
            </p:nvSpPr>
            <p:spPr>
              <a:xfrm>
                <a:off x="3777676" y="1459525"/>
                <a:ext cx="3498095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43" h="138531" extrusionOk="0">
                    <a:moveTo>
                      <a:pt x="1" y="1"/>
                    </a:moveTo>
                    <a:lnTo>
                      <a:pt x="1" y="136352"/>
                    </a:lnTo>
                    <a:lnTo>
                      <a:pt x="85128" y="138531"/>
                    </a:lnTo>
                    <a:cubicBezTo>
                      <a:pt x="85583" y="138531"/>
                      <a:pt x="85943" y="138170"/>
                      <a:pt x="85943" y="137700"/>
                    </a:cubicBezTo>
                    <a:lnTo>
                      <a:pt x="85943" y="926"/>
                    </a:lnTo>
                    <a:cubicBezTo>
                      <a:pt x="85943" y="471"/>
                      <a:pt x="85583" y="95"/>
                      <a:pt x="85128" y="9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6"/>
              <p:cNvSpPr/>
              <p:nvPr/>
            </p:nvSpPr>
            <p:spPr>
              <a:xfrm>
                <a:off x="3777676" y="1433275"/>
                <a:ext cx="3477052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26" h="138437" extrusionOk="0">
                    <a:moveTo>
                      <a:pt x="84611" y="1"/>
                    </a:moveTo>
                    <a:lnTo>
                      <a:pt x="1" y="1051"/>
                    </a:lnTo>
                    <a:lnTo>
                      <a:pt x="1" y="137402"/>
                    </a:lnTo>
                    <a:lnTo>
                      <a:pt x="84611" y="138436"/>
                    </a:lnTo>
                    <a:cubicBezTo>
                      <a:pt x="85065" y="138436"/>
                      <a:pt x="85426" y="138076"/>
                      <a:pt x="85426" y="137606"/>
                    </a:cubicBezTo>
                    <a:lnTo>
                      <a:pt x="85426" y="831"/>
                    </a:lnTo>
                    <a:cubicBezTo>
                      <a:pt x="85426" y="377"/>
                      <a:pt x="85065" y="1"/>
                      <a:pt x="84611" y="1"/>
                    </a:cubicBezTo>
                    <a:close/>
                  </a:path>
                </a:pathLst>
              </a:custGeom>
              <a:solidFill>
                <a:srgbClr val="FFF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2" name="Google Shape;782;p6"/>
          <p:cNvSpPr txBox="1">
            <a:spLocks noGrp="1"/>
          </p:cNvSpPr>
          <p:nvPr>
            <p:ph type="title"/>
          </p:nvPr>
        </p:nvSpPr>
        <p:spPr>
          <a:xfrm>
            <a:off x="1676775" y="445025"/>
            <a:ext cx="4302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83" name="Google Shape;783;p6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784" name="Google Shape;784;p6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6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788" name="Google Shape;788;p6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6"/>
          <p:cNvGrpSpPr/>
          <p:nvPr/>
        </p:nvGrpSpPr>
        <p:grpSpPr>
          <a:xfrm>
            <a:off x="5430225" y="583089"/>
            <a:ext cx="3292660" cy="3977326"/>
            <a:chOff x="5430225" y="432551"/>
            <a:chExt cx="3292660" cy="3977326"/>
          </a:xfrm>
        </p:grpSpPr>
        <p:sp>
          <p:nvSpPr>
            <p:cNvPr id="791" name="Google Shape;791;p6"/>
            <p:cNvSpPr/>
            <p:nvPr/>
          </p:nvSpPr>
          <p:spPr>
            <a:xfrm>
              <a:off x="5430225" y="791381"/>
              <a:ext cx="3173538" cy="3618495"/>
            </a:xfrm>
            <a:custGeom>
              <a:avLst/>
              <a:gdLst/>
              <a:ahLst/>
              <a:cxnLst/>
              <a:rect l="l" t="t" r="r" b="b"/>
              <a:pathLst>
                <a:path w="30880" h="49406" extrusionOk="0">
                  <a:moveTo>
                    <a:pt x="1" y="0"/>
                  </a:moveTo>
                  <a:lnTo>
                    <a:pt x="1" y="49406"/>
                  </a:lnTo>
                  <a:lnTo>
                    <a:pt x="30879" y="49406"/>
                  </a:lnTo>
                  <a:lnTo>
                    <a:pt x="30879" y="0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5549450" y="672013"/>
              <a:ext cx="3173435" cy="3667854"/>
            </a:xfrm>
            <a:custGeom>
              <a:avLst/>
              <a:gdLst/>
              <a:ahLst/>
              <a:cxnLst/>
              <a:rect l="l" t="t" r="r" b="b"/>
              <a:pathLst>
                <a:path w="30879" h="49422" extrusionOk="0">
                  <a:moveTo>
                    <a:pt x="1" y="0"/>
                  </a:moveTo>
                  <a:lnTo>
                    <a:pt x="1" y="49421"/>
                  </a:lnTo>
                  <a:lnTo>
                    <a:pt x="30879" y="49421"/>
                  </a:lnTo>
                  <a:lnTo>
                    <a:pt x="30879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6452300" y="467670"/>
              <a:ext cx="1374189" cy="494565"/>
            </a:xfrm>
            <a:custGeom>
              <a:avLst/>
              <a:gdLst/>
              <a:ahLst/>
              <a:cxnLst/>
              <a:rect l="l" t="t" r="r" b="b"/>
              <a:pathLst>
                <a:path w="16553" h="5957" extrusionOk="0">
                  <a:moveTo>
                    <a:pt x="14484" y="0"/>
                  </a:moveTo>
                  <a:lnTo>
                    <a:pt x="236" y="533"/>
                  </a:lnTo>
                  <a:cubicBezTo>
                    <a:pt x="957" y="925"/>
                    <a:pt x="910" y="941"/>
                    <a:pt x="1568" y="1427"/>
                  </a:cubicBezTo>
                  <a:cubicBezTo>
                    <a:pt x="941" y="1630"/>
                    <a:pt x="628" y="1850"/>
                    <a:pt x="1" y="2054"/>
                  </a:cubicBezTo>
                  <a:cubicBezTo>
                    <a:pt x="298" y="2367"/>
                    <a:pt x="769" y="2712"/>
                    <a:pt x="1192" y="2837"/>
                  </a:cubicBezTo>
                  <a:cubicBezTo>
                    <a:pt x="1036" y="2993"/>
                    <a:pt x="217" y="3647"/>
                    <a:pt x="93" y="3680"/>
                  </a:cubicBezTo>
                  <a:lnTo>
                    <a:pt x="93" y="3680"/>
                  </a:lnTo>
                  <a:cubicBezTo>
                    <a:pt x="84" y="3672"/>
                    <a:pt x="79" y="3668"/>
                    <a:pt x="79" y="3668"/>
                  </a:cubicBezTo>
                  <a:lnTo>
                    <a:pt x="79" y="3668"/>
                  </a:lnTo>
                  <a:cubicBezTo>
                    <a:pt x="76" y="3677"/>
                    <a:pt x="78" y="3682"/>
                    <a:pt x="85" y="3682"/>
                  </a:cubicBezTo>
                  <a:cubicBezTo>
                    <a:pt x="87" y="3682"/>
                    <a:pt x="90" y="3681"/>
                    <a:pt x="93" y="3680"/>
                  </a:cubicBezTo>
                  <a:lnTo>
                    <a:pt x="93" y="3680"/>
                  </a:lnTo>
                  <a:cubicBezTo>
                    <a:pt x="210" y="3782"/>
                    <a:pt x="1025" y="4488"/>
                    <a:pt x="1082" y="4531"/>
                  </a:cubicBezTo>
                  <a:lnTo>
                    <a:pt x="1082" y="4531"/>
                  </a:lnTo>
                  <a:cubicBezTo>
                    <a:pt x="1062" y="4570"/>
                    <a:pt x="466" y="5725"/>
                    <a:pt x="189" y="5957"/>
                  </a:cubicBezTo>
                  <a:cubicBezTo>
                    <a:pt x="9029" y="5502"/>
                    <a:pt x="14123" y="5533"/>
                    <a:pt x="16396" y="5251"/>
                  </a:cubicBezTo>
                  <a:cubicBezTo>
                    <a:pt x="16349" y="5251"/>
                    <a:pt x="15894" y="5016"/>
                    <a:pt x="15440" y="4781"/>
                  </a:cubicBezTo>
                  <a:cubicBezTo>
                    <a:pt x="15785" y="4624"/>
                    <a:pt x="16177" y="4530"/>
                    <a:pt x="16553" y="4515"/>
                  </a:cubicBezTo>
                  <a:cubicBezTo>
                    <a:pt x="16239" y="4295"/>
                    <a:pt x="15910" y="4076"/>
                    <a:pt x="15597" y="3856"/>
                  </a:cubicBezTo>
                  <a:cubicBezTo>
                    <a:pt x="15769" y="3605"/>
                    <a:pt x="15988" y="3386"/>
                    <a:pt x="16239" y="3198"/>
                  </a:cubicBezTo>
                  <a:cubicBezTo>
                    <a:pt x="16020" y="3026"/>
                    <a:pt x="15785" y="2837"/>
                    <a:pt x="15565" y="2665"/>
                  </a:cubicBezTo>
                  <a:cubicBezTo>
                    <a:pt x="15863" y="2540"/>
                    <a:pt x="16161" y="2352"/>
                    <a:pt x="16380" y="2116"/>
                  </a:cubicBezTo>
                  <a:lnTo>
                    <a:pt x="15409" y="1411"/>
                  </a:lnTo>
                  <a:cubicBezTo>
                    <a:pt x="15503" y="1129"/>
                    <a:pt x="15910" y="862"/>
                    <a:pt x="16004" y="565"/>
                  </a:cubicBezTo>
                  <a:cubicBezTo>
                    <a:pt x="15565" y="486"/>
                    <a:pt x="15205" y="314"/>
                    <a:pt x="14484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6445825" y="432551"/>
              <a:ext cx="1374189" cy="493237"/>
            </a:xfrm>
            <a:custGeom>
              <a:avLst/>
              <a:gdLst/>
              <a:ahLst/>
              <a:cxnLst/>
              <a:rect l="l" t="t" r="r" b="b"/>
              <a:pathLst>
                <a:path w="16553" h="5941" extrusionOk="0">
                  <a:moveTo>
                    <a:pt x="16396" y="5235"/>
                  </a:moveTo>
                  <a:cubicBezTo>
                    <a:pt x="16394" y="5236"/>
                    <a:pt x="16392" y="5236"/>
                    <a:pt x="16391" y="5236"/>
                  </a:cubicBezTo>
                  <a:lnTo>
                    <a:pt x="16391" y="5236"/>
                  </a:lnTo>
                  <a:cubicBezTo>
                    <a:pt x="16392" y="5236"/>
                    <a:pt x="16394" y="5236"/>
                    <a:pt x="16396" y="5235"/>
                  </a:cubicBezTo>
                  <a:close/>
                  <a:moveTo>
                    <a:pt x="14483" y="0"/>
                  </a:moveTo>
                  <a:lnTo>
                    <a:pt x="235" y="517"/>
                  </a:lnTo>
                  <a:cubicBezTo>
                    <a:pt x="956" y="909"/>
                    <a:pt x="909" y="925"/>
                    <a:pt x="1552" y="1427"/>
                  </a:cubicBezTo>
                  <a:cubicBezTo>
                    <a:pt x="941" y="1615"/>
                    <a:pt x="627" y="1834"/>
                    <a:pt x="0" y="2038"/>
                  </a:cubicBezTo>
                  <a:cubicBezTo>
                    <a:pt x="298" y="2367"/>
                    <a:pt x="768" y="2696"/>
                    <a:pt x="1176" y="2837"/>
                  </a:cubicBezTo>
                  <a:cubicBezTo>
                    <a:pt x="1036" y="2992"/>
                    <a:pt x="217" y="3636"/>
                    <a:pt x="92" y="3679"/>
                  </a:cubicBezTo>
                  <a:lnTo>
                    <a:pt x="92" y="3679"/>
                  </a:lnTo>
                  <a:cubicBezTo>
                    <a:pt x="83" y="3672"/>
                    <a:pt x="79" y="3668"/>
                    <a:pt x="79" y="3668"/>
                  </a:cubicBezTo>
                  <a:lnTo>
                    <a:pt x="79" y="3668"/>
                  </a:lnTo>
                  <a:cubicBezTo>
                    <a:pt x="74" y="3677"/>
                    <a:pt x="75" y="3681"/>
                    <a:pt x="81" y="3681"/>
                  </a:cubicBezTo>
                  <a:cubicBezTo>
                    <a:pt x="84" y="3681"/>
                    <a:pt x="87" y="3681"/>
                    <a:pt x="92" y="3679"/>
                  </a:cubicBezTo>
                  <a:lnTo>
                    <a:pt x="92" y="3679"/>
                  </a:lnTo>
                  <a:cubicBezTo>
                    <a:pt x="206" y="3776"/>
                    <a:pt x="1023" y="4473"/>
                    <a:pt x="1081" y="4515"/>
                  </a:cubicBezTo>
                  <a:lnTo>
                    <a:pt x="1081" y="4515"/>
                  </a:lnTo>
                  <a:cubicBezTo>
                    <a:pt x="1060" y="4556"/>
                    <a:pt x="450" y="5710"/>
                    <a:pt x="173" y="5941"/>
                  </a:cubicBezTo>
                  <a:cubicBezTo>
                    <a:pt x="9022" y="5487"/>
                    <a:pt x="14115" y="5533"/>
                    <a:pt x="16391" y="5236"/>
                  </a:cubicBezTo>
                  <a:lnTo>
                    <a:pt x="16391" y="5236"/>
                  </a:lnTo>
                  <a:cubicBezTo>
                    <a:pt x="16390" y="5236"/>
                    <a:pt x="16390" y="5236"/>
                    <a:pt x="16389" y="5236"/>
                  </a:cubicBezTo>
                  <a:cubicBezTo>
                    <a:pt x="16306" y="5236"/>
                    <a:pt x="15865" y="4993"/>
                    <a:pt x="15424" y="4765"/>
                  </a:cubicBezTo>
                  <a:cubicBezTo>
                    <a:pt x="15784" y="4608"/>
                    <a:pt x="16161" y="4514"/>
                    <a:pt x="16552" y="4514"/>
                  </a:cubicBezTo>
                  <a:cubicBezTo>
                    <a:pt x="16223" y="4295"/>
                    <a:pt x="15910" y="4075"/>
                    <a:pt x="15581" y="3856"/>
                  </a:cubicBezTo>
                  <a:cubicBezTo>
                    <a:pt x="15769" y="3605"/>
                    <a:pt x="15988" y="3370"/>
                    <a:pt x="16239" y="3182"/>
                  </a:cubicBezTo>
                  <a:cubicBezTo>
                    <a:pt x="16004" y="3010"/>
                    <a:pt x="15784" y="2837"/>
                    <a:pt x="15549" y="2649"/>
                  </a:cubicBezTo>
                  <a:cubicBezTo>
                    <a:pt x="15863" y="2539"/>
                    <a:pt x="16145" y="2351"/>
                    <a:pt x="16380" y="2101"/>
                  </a:cubicBezTo>
                  <a:cubicBezTo>
                    <a:pt x="16051" y="1865"/>
                    <a:pt x="15722" y="1630"/>
                    <a:pt x="15408" y="1395"/>
                  </a:cubicBezTo>
                  <a:cubicBezTo>
                    <a:pt x="15502" y="1113"/>
                    <a:pt x="15910" y="847"/>
                    <a:pt x="16004" y="564"/>
                  </a:cubicBezTo>
                  <a:cubicBezTo>
                    <a:pt x="15565" y="470"/>
                    <a:pt x="15204" y="298"/>
                    <a:pt x="14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9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9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0" name="Google Shape;1070;p9"/>
          <p:cNvGrpSpPr/>
          <p:nvPr/>
        </p:nvGrpSpPr>
        <p:grpSpPr>
          <a:xfrm>
            <a:off x="177530" y="114800"/>
            <a:ext cx="5774916" cy="4774565"/>
            <a:chOff x="-172670" y="114800"/>
            <a:chExt cx="5774916" cy="4774565"/>
          </a:xfrm>
        </p:grpSpPr>
        <p:sp>
          <p:nvSpPr>
            <p:cNvPr id="1071" name="Google Shape;1071;p9"/>
            <p:cNvSpPr/>
            <p:nvPr/>
          </p:nvSpPr>
          <p:spPr>
            <a:xfrm flipH="1">
              <a:off x="5105219" y="433326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9"/>
            <p:cNvSpPr/>
            <p:nvPr/>
          </p:nvSpPr>
          <p:spPr>
            <a:xfrm flipH="1">
              <a:off x="5105219" y="64867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9"/>
            <p:cNvSpPr/>
            <p:nvPr/>
          </p:nvSpPr>
          <p:spPr>
            <a:xfrm flipH="1">
              <a:off x="5105219" y="89367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9"/>
            <p:cNvSpPr/>
            <p:nvPr/>
          </p:nvSpPr>
          <p:spPr>
            <a:xfrm flipH="1">
              <a:off x="5105219" y="113979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9"/>
            <p:cNvSpPr/>
            <p:nvPr/>
          </p:nvSpPr>
          <p:spPr>
            <a:xfrm flipH="1">
              <a:off x="5105219" y="138584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35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35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9"/>
            <p:cNvSpPr/>
            <p:nvPr/>
          </p:nvSpPr>
          <p:spPr>
            <a:xfrm flipH="1">
              <a:off x="5105219" y="163084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9"/>
            <p:cNvSpPr/>
            <p:nvPr/>
          </p:nvSpPr>
          <p:spPr>
            <a:xfrm flipH="1">
              <a:off x="5105219" y="1876897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9"/>
            <p:cNvSpPr/>
            <p:nvPr/>
          </p:nvSpPr>
          <p:spPr>
            <a:xfrm flipH="1">
              <a:off x="5105219" y="2121893"/>
              <a:ext cx="497027" cy="96026"/>
            </a:xfrm>
            <a:custGeom>
              <a:avLst/>
              <a:gdLst/>
              <a:ahLst/>
              <a:cxnLst/>
              <a:rect l="l" t="t" r="r" b="b"/>
              <a:pathLst>
                <a:path w="6365" h="1364" extrusionOk="0">
                  <a:moveTo>
                    <a:pt x="674" y="0"/>
                  </a:moveTo>
                  <a:cubicBezTo>
                    <a:pt x="298" y="0"/>
                    <a:pt x="0" y="314"/>
                    <a:pt x="0" y="690"/>
                  </a:cubicBezTo>
                  <a:cubicBezTo>
                    <a:pt x="0" y="1050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0"/>
                    <a:pt x="6364" y="690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9"/>
            <p:cNvSpPr/>
            <p:nvPr/>
          </p:nvSpPr>
          <p:spPr>
            <a:xfrm flipH="1">
              <a:off x="5105219" y="236794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9"/>
            <p:cNvSpPr/>
            <p:nvPr/>
          </p:nvSpPr>
          <p:spPr>
            <a:xfrm flipH="1">
              <a:off x="5105219" y="261399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9"/>
            <p:cNvSpPr/>
            <p:nvPr/>
          </p:nvSpPr>
          <p:spPr>
            <a:xfrm flipH="1">
              <a:off x="5105219" y="285899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9"/>
            <p:cNvSpPr/>
            <p:nvPr/>
          </p:nvSpPr>
          <p:spPr>
            <a:xfrm flipH="1">
              <a:off x="5105219" y="310504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9"/>
            <p:cNvSpPr/>
            <p:nvPr/>
          </p:nvSpPr>
          <p:spPr>
            <a:xfrm flipH="1">
              <a:off x="5105219" y="335004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90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90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9"/>
            <p:cNvSpPr/>
            <p:nvPr/>
          </p:nvSpPr>
          <p:spPr>
            <a:xfrm flipH="1">
              <a:off x="5105219" y="359616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9"/>
            <p:cNvSpPr/>
            <p:nvPr/>
          </p:nvSpPr>
          <p:spPr>
            <a:xfrm flipH="1">
              <a:off x="5105219" y="384221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9"/>
            <p:cNvSpPr/>
            <p:nvPr/>
          </p:nvSpPr>
          <p:spPr>
            <a:xfrm flipH="1">
              <a:off x="5105219" y="408721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314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9"/>
            <p:cNvSpPr/>
            <p:nvPr/>
          </p:nvSpPr>
          <p:spPr>
            <a:xfrm flipH="1">
              <a:off x="-172670" y="147777"/>
              <a:ext cx="5546095" cy="4741589"/>
            </a:xfrm>
            <a:custGeom>
              <a:avLst/>
              <a:gdLst/>
              <a:ahLst/>
              <a:cxnLst/>
              <a:rect l="l" t="t" r="r" b="b"/>
              <a:pathLst>
                <a:path w="45692" h="63137" extrusionOk="0">
                  <a:moveTo>
                    <a:pt x="1631" y="0"/>
                  </a:moveTo>
                  <a:cubicBezTo>
                    <a:pt x="737" y="0"/>
                    <a:pt x="1" y="737"/>
                    <a:pt x="1" y="1631"/>
                  </a:cubicBezTo>
                  <a:lnTo>
                    <a:pt x="1" y="61506"/>
                  </a:lnTo>
                  <a:cubicBezTo>
                    <a:pt x="1" y="62416"/>
                    <a:pt x="737" y="63137"/>
                    <a:pt x="1631" y="63137"/>
                  </a:cubicBezTo>
                  <a:lnTo>
                    <a:pt x="44061" y="63137"/>
                  </a:lnTo>
                  <a:cubicBezTo>
                    <a:pt x="44970" y="63137"/>
                    <a:pt x="45691" y="62416"/>
                    <a:pt x="45691" y="61506"/>
                  </a:cubicBezTo>
                  <a:lnTo>
                    <a:pt x="45691" y="1631"/>
                  </a:lnTo>
                  <a:cubicBezTo>
                    <a:pt x="45691" y="737"/>
                    <a:pt x="44970" y="0"/>
                    <a:pt x="44061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9"/>
            <p:cNvSpPr/>
            <p:nvPr/>
          </p:nvSpPr>
          <p:spPr>
            <a:xfrm flipH="1">
              <a:off x="-172010" y="114800"/>
              <a:ext cx="5484291" cy="4741431"/>
            </a:xfrm>
            <a:custGeom>
              <a:avLst/>
              <a:gdLst/>
              <a:ahLst/>
              <a:cxnLst/>
              <a:rect l="l" t="t" r="r" b="b"/>
              <a:pathLst>
                <a:path w="45691" h="63137" extrusionOk="0">
                  <a:moveTo>
                    <a:pt x="1630" y="1"/>
                  </a:moveTo>
                  <a:cubicBezTo>
                    <a:pt x="721" y="1"/>
                    <a:pt x="0" y="722"/>
                    <a:pt x="0" y="1631"/>
                  </a:cubicBezTo>
                  <a:lnTo>
                    <a:pt x="0" y="61507"/>
                  </a:lnTo>
                  <a:cubicBezTo>
                    <a:pt x="0" y="62416"/>
                    <a:pt x="721" y="63137"/>
                    <a:pt x="1630" y="63137"/>
                  </a:cubicBezTo>
                  <a:lnTo>
                    <a:pt x="44061" y="63137"/>
                  </a:lnTo>
                  <a:cubicBezTo>
                    <a:pt x="44954" y="63137"/>
                    <a:pt x="45691" y="62416"/>
                    <a:pt x="45691" y="61507"/>
                  </a:cubicBezTo>
                  <a:lnTo>
                    <a:pt x="45691" y="1631"/>
                  </a:lnTo>
                  <a:cubicBezTo>
                    <a:pt x="45691" y="722"/>
                    <a:pt x="44954" y="1"/>
                    <a:pt x="44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9"/>
            <p:cNvSpPr/>
            <p:nvPr/>
          </p:nvSpPr>
          <p:spPr>
            <a:xfrm flipH="1">
              <a:off x="-21419" y="280772"/>
              <a:ext cx="5157078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9"/>
            <p:cNvSpPr/>
            <p:nvPr/>
          </p:nvSpPr>
          <p:spPr>
            <a:xfrm flipH="1">
              <a:off x="64857" y="280772"/>
              <a:ext cx="5070832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9"/>
            <p:cNvSpPr/>
            <p:nvPr/>
          </p:nvSpPr>
          <p:spPr>
            <a:xfrm flipH="1">
              <a:off x="94737" y="280773"/>
              <a:ext cx="5102786" cy="4409500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2" name="Google Shape;1092;p9"/>
            <p:cNvGrpSpPr/>
            <p:nvPr/>
          </p:nvGrpSpPr>
          <p:grpSpPr>
            <a:xfrm flipH="1">
              <a:off x="5038101" y="607842"/>
              <a:ext cx="151802" cy="3821450"/>
              <a:chOff x="710516" y="654965"/>
              <a:chExt cx="131419" cy="3669531"/>
            </a:xfrm>
          </p:grpSpPr>
          <p:sp>
            <p:nvSpPr>
              <p:cNvPr id="1093" name="Google Shape;1093;p9"/>
              <p:cNvSpPr/>
              <p:nvPr/>
            </p:nvSpPr>
            <p:spPr>
              <a:xfrm>
                <a:off x="710516" y="654965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9"/>
              <p:cNvSpPr/>
              <p:nvPr/>
            </p:nvSpPr>
            <p:spPr>
              <a:xfrm>
                <a:off x="710516" y="891236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57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57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9"/>
              <p:cNvSpPr/>
              <p:nvPr/>
            </p:nvSpPr>
            <p:spPr>
              <a:xfrm>
                <a:off x="710516" y="1126492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9"/>
              <p:cNvSpPr/>
              <p:nvPr/>
            </p:nvSpPr>
            <p:spPr>
              <a:xfrm>
                <a:off x="710516" y="1362763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9"/>
              <p:cNvSpPr/>
              <p:nvPr/>
            </p:nvSpPr>
            <p:spPr>
              <a:xfrm>
                <a:off x="710516" y="1598020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9"/>
              <p:cNvSpPr/>
              <p:nvPr/>
            </p:nvSpPr>
            <p:spPr>
              <a:xfrm>
                <a:off x="710516" y="1834290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9"/>
              <p:cNvSpPr/>
              <p:nvPr/>
            </p:nvSpPr>
            <p:spPr>
              <a:xfrm>
                <a:off x="710516" y="2070629"/>
                <a:ext cx="131419" cy="13033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8" extrusionOk="0">
                    <a:moveTo>
                      <a:pt x="972" y="0"/>
                    </a:moveTo>
                    <a:cubicBezTo>
                      <a:pt x="423" y="0"/>
                      <a:pt x="0" y="423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3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9"/>
              <p:cNvSpPr/>
              <p:nvPr/>
            </p:nvSpPr>
            <p:spPr>
              <a:xfrm>
                <a:off x="710516" y="2305818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9"/>
              <p:cNvSpPr/>
              <p:nvPr/>
            </p:nvSpPr>
            <p:spPr>
              <a:xfrm>
                <a:off x="710516" y="2542156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9"/>
              <p:cNvSpPr/>
              <p:nvPr/>
            </p:nvSpPr>
            <p:spPr>
              <a:xfrm>
                <a:off x="710516" y="2777345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9"/>
              <p:cNvSpPr/>
              <p:nvPr/>
            </p:nvSpPr>
            <p:spPr>
              <a:xfrm>
                <a:off x="710516" y="3013684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9"/>
              <p:cNvSpPr/>
              <p:nvPr/>
            </p:nvSpPr>
            <p:spPr>
              <a:xfrm>
                <a:off x="710516" y="3249954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9"/>
              <p:cNvSpPr/>
              <p:nvPr/>
            </p:nvSpPr>
            <p:spPr>
              <a:xfrm>
                <a:off x="710516" y="3485211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9"/>
              <p:cNvSpPr/>
              <p:nvPr/>
            </p:nvSpPr>
            <p:spPr>
              <a:xfrm>
                <a:off x="710516" y="3721482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9"/>
              <p:cNvSpPr/>
              <p:nvPr/>
            </p:nvSpPr>
            <p:spPr>
              <a:xfrm>
                <a:off x="710516" y="3956739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9"/>
              <p:cNvSpPr/>
              <p:nvPr/>
            </p:nvSpPr>
            <p:spPr>
              <a:xfrm>
                <a:off x="710516" y="4193009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9"/>
            <p:cNvGrpSpPr/>
            <p:nvPr/>
          </p:nvGrpSpPr>
          <p:grpSpPr>
            <a:xfrm flipH="1">
              <a:off x="5080893" y="628751"/>
              <a:ext cx="497028" cy="3779561"/>
              <a:chOff x="374600" y="675043"/>
              <a:chExt cx="430290" cy="3629308"/>
            </a:xfrm>
          </p:grpSpPr>
          <p:sp>
            <p:nvSpPr>
              <p:cNvPr id="1110" name="Google Shape;1110;p9"/>
              <p:cNvSpPr/>
              <p:nvPr/>
            </p:nvSpPr>
            <p:spPr>
              <a:xfrm>
                <a:off x="374600" y="67504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9"/>
              <p:cNvSpPr/>
              <p:nvPr/>
            </p:nvSpPr>
            <p:spPr>
              <a:xfrm>
                <a:off x="374600" y="910300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9"/>
              <p:cNvSpPr/>
              <p:nvPr/>
            </p:nvSpPr>
            <p:spPr>
              <a:xfrm>
                <a:off x="374600" y="1146638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9"/>
              <p:cNvSpPr/>
              <p:nvPr/>
            </p:nvSpPr>
            <p:spPr>
              <a:xfrm>
                <a:off x="374600" y="1382909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35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35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9"/>
              <p:cNvSpPr/>
              <p:nvPr/>
            </p:nvSpPr>
            <p:spPr>
              <a:xfrm>
                <a:off x="374600" y="161816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9"/>
              <p:cNvSpPr/>
              <p:nvPr/>
            </p:nvSpPr>
            <p:spPr>
              <a:xfrm>
                <a:off x="374600" y="1854436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9"/>
              <p:cNvSpPr/>
              <p:nvPr/>
            </p:nvSpPr>
            <p:spPr>
              <a:xfrm>
                <a:off x="374600" y="2089693"/>
                <a:ext cx="430290" cy="9221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4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90"/>
                    </a:cubicBezTo>
                    <a:cubicBezTo>
                      <a:pt x="0" y="1050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0"/>
                      <a:pt x="6364" y="690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9"/>
              <p:cNvSpPr/>
              <p:nvPr/>
            </p:nvSpPr>
            <p:spPr>
              <a:xfrm>
                <a:off x="374600" y="232596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9"/>
              <p:cNvSpPr/>
              <p:nvPr/>
            </p:nvSpPr>
            <p:spPr>
              <a:xfrm>
                <a:off x="374600" y="256223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9"/>
              <p:cNvSpPr/>
              <p:nvPr/>
            </p:nvSpPr>
            <p:spPr>
              <a:xfrm>
                <a:off x="374600" y="2797491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9"/>
              <p:cNvSpPr/>
              <p:nvPr/>
            </p:nvSpPr>
            <p:spPr>
              <a:xfrm>
                <a:off x="374600" y="3033762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9"/>
              <p:cNvSpPr/>
              <p:nvPr/>
            </p:nvSpPr>
            <p:spPr>
              <a:xfrm>
                <a:off x="374600" y="3269018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90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90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9"/>
              <p:cNvSpPr/>
              <p:nvPr/>
            </p:nvSpPr>
            <p:spPr>
              <a:xfrm>
                <a:off x="374600" y="350535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9"/>
              <p:cNvSpPr/>
              <p:nvPr/>
            </p:nvSpPr>
            <p:spPr>
              <a:xfrm>
                <a:off x="374600" y="374162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9"/>
              <p:cNvSpPr/>
              <p:nvPr/>
            </p:nvSpPr>
            <p:spPr>
              <a:xfrm>
                <a:off x="374600" y="397688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9"/>
              <p:cNvSpPr/>
              <p:nvPr/>
            </p:nvSpPr>
            <p:spPr>
              <a:xfrm>
                <a:off x="374600" y="421315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6" name="Google Shape;1126;p9"/>
            <p:cNvGrpSpPr/>
            <p:nvPr/>
          </p:nvGrpSpPr>
          <p:grpSpPr>
            <a:xfrm flipH="1">
              <a:off x="5162328" y="656434"/>
              <a:ext cx="334126" cy="3712843"/>
              <a:chOff x="466451" y="631324"/>
              <a:chExt cx="313175" cy="3565242"/>
            </a:xfrm>
          </p:grpSpPr>
          <p:sp>
            <p:nvSpPr>
              <p:cNvPr id="1127" name="Google Shape;1127;p9"/>
              <p:cNvSpPr/>
              <p:nvPr/>
            </p:nvSpPr>
            <p:spPr>
              <a:xfrm rot="5400000">
                <a:off x="606292" y="4914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9"/>
              <p:cNvSpPr/>
              <p:nvPr/>
            </p:nvSpPr>
            <p:spPr>
              <a:xfrm rot="5400000">
                <a:off x="606292" y="7269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9"/>
              <p:cNvSpPr/>
              <p:nvPr/>
            </p:nvSpPr>
            <p:spPr>
              <a:xfrm rot="5400000">
                <a:off x="606292" y="9623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9"/>
              <p:cNvSpPr/>
              <p:nvPr/>
            </p:nvSpPr>
            <p:spPr>
              <a:xfrm rot="5400000">
                <a:off x="606292" y="11978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9"/>
              <p:cNvSpPr/>
              <p:nvPr/>
            </p:nvSpPr>
            <p:spPr>
              <a:xfrm rot="5400000">
                <a:off x="606292" y="14332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9"/>
              <p:cNvSpPr/>
              <p:nvPr/>
            </p:nvSpPr>
            <p:spPr>
              <a:xfrm rot="5400000">
                <a:off x="606292" y="16687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9"/>
              <p:cNvSpPr/>
              <p:nvPr/>
            </p:nvSpPr>
            <p:spPr>
              <a:xfrm rot="5400000">
                <a:off x="606292" y="19041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9"/>
              <p:cNvSpPr/>
              <p:nvPr/>
            </p:nvSpPr>
            <p:spPr>
              <a:xfrm rot="5400000">
                <a:off x="606292" y="21396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9"/>
              <p:cNvSpPr/>
              <p:nvPr/>
            </p:nvSpPr>
            <p:spPr>
              <a:xfrm rot="5400000">
                <a:off x="606292" y="23750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9"/>
              <p:cNvSpPr/>
              <p:nvPr/>
            </p:nvSpPr>
            <p:spPr>
              <a:xfrm rot="5400000">
                <a:off x="606292" y="26105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9"/>
              <p:cNvSpPr/>
              <p:nvPr/>
            </p:nvSpPr>
            <p:spPr>
              <a:xfrm rot="5400000">
                <a:off x="606292" y="28459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9"/>
              <p:cNvSpPr/>
              <p:nvPr/>
            </p:nvSpPr>
            <p:spPr>
              <a:xfrm rot="5400000">
                <a:off x="606292" y="30814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9"/>
              <p:cNvSpPr/>
              <p:nvPr/>
            </p:nvSpPr>
            <p:spPr>
              <a:xfrm rot="5400000">
                <a:off x="606292" y="33168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9"/>
              <p:cNvSpPr/>
              <p:nvPr/>
            </p:nvSpPr>
            <p:spPr>
              <a:xfrm rot="5400000">
                <a:off x="606292" y="35523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9"/>
              <p:cNvSpPr/>
              <p:nvPr/>
            </p:nvSpPr>
            <p:spPr>
              <a:xfrm rot="5400000">
                <a:off x="606292" y="37877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9"/>
              <p:cNvSpPr/>
              <p:nvPr/>
            </p:nvSpPr>
            <p:spPr>
              <a:xfrm rot="5400000">
                <a:off x="606292" y="40232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43" name="Google Shape;1143;p9"/>
          <p:cNvSpPr txBox="1">
            <a:spLocks noGrp="1"/>
          </p:cNvSpPr>
          <p:nvPr>
            <p:ph type="title"/>
          </p:nvPr>
        </p:nvSpPr>
        <p:spPr>
          <a:xfrm>
            <a:off x="976688" y="2432138"/>
            <a:ext cx="38622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44" name="Google Shape;1144;p9"/>
          <p:cNvSpPr txBox="1">
            <a:spLocks noGrp="1"/>
          </p:cNvSpPr>
          <p:nvPr>
            <p:ph type="subTitle" idx="1"/>
          </p:nvPr>
        </p:nvSpPr>
        <p:spPr>
          <a:xfrm>
            <a:off x="1641475" y="3292825"/>
            <a:ext cx="25326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Actor"/>
                <a:ea typeface="Actor"/>
                <a:cs typeface="Actor"/>
                <a:sym typeface="Acto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5" name="Google Shape;1145;p9"/>
          <p:cNvSpPr txBox="1">
            <a:spLocks noGrp="1"/>
          </p:cNvSpPr>
          <p:nvPr>
            <p:ph type="title" idx="2" hasCustomPrompt="1"/>
          </p:nvPr>
        </p:nvSpPr>
        <p:spPr>
          <a:xfrm>
            <a:off x="2366413" y="1289600"/>
            <a:ext cx="1082700" cy="7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>
                <a:solidFill>
                  <a:schemeClr val="dk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1146" name="Google Shape;1146;p9"/>
          <p:cNvGrpSpPr/>
          <p:nvPr/>
        </p:nvGrpSpPr>
        <p:grpSpPr>
          <a:xfrm>
            <a:off x="174428" y="853845"/>
            <a:ext cx="275155" cy="3215368"/>
            <a:chOff x="174428" y="853845"/>
            <a:chExt cx="275155" cy="3215368"/>
          </a:xfrm>
        </p:grpSpPr>
        <p:grpSp>
          <p:nvGrpSpPr>
            <p:cNvPr id="1147" name="Google Shape;1147;p9"/>
            <p:cNvGrpSpPr/>
            <p:nvPr/>
          </p:nvGrpSpPr>
          <p:grpSpPr>
            <a:xfrm>
              <a:off x="174428" y="853845"/>
              <a:ext cx="275155" cy="704070"/>
              <a:chOff x="-175772" y="1576607"/>
              <a:chExt cx="275155" cy="704070"/>
            </a:xfrm>
          </p:grpSpPr>
          <p:sp>
            <p:nvSpPr>
              <p:cNvPr id="1148" name="Google Shape;1148;p9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9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9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1" name="Google Shape;1151;p9"/>
            <p:cNvGrpSpPr/>
            <p:nvPr/>
          </p:nvGrpSpPr>
          <p:grpSpPr>
            <a:xfrm>
              <a:off x="174428" y="1691145"/>
              <a:ext cx="275155" cy="2378068"/>
              <a:chOff x="-175772" y="1576607"/>
              <a:chExt cx="275155" cy="2378068"/>
            </a:xfrm>
          </p:grpSpPr>
          <p:sp>
            <p:nvSpPr>
              <p:cNvPr id="1152" name="Google Shape;1152;p9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9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9"/>
              <p:cNvSpPr/>
              <p:nvPr/>
            </p:nvSpPr>
            <p:spPr>
              <a:xfrm flipH="1">
                <a:off x="-171553" y="2414168"/>
                <a:ext cx="262070" cy="70294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9985" extrusionOk="0">
                    <a:moveTo>
                      <a:pt x="1" y="0"/>
                    </a:moveTo>
                    <a:lnTo>
                      <a:pt x="1" y="9985"/>
                    </a:lnTo>
                    <a:lnTo>
                      <a:pt x="1835" y="9985"/>
                    </a:lnTo>
                    <a:cubicBezTo>
                      <a:pt x="2665" y="9985"/>
                      <a:pt x="3355" y="9311"/>
                      <a:pt x="3355" y="8464"/>
                    </a:cubicBezTo>
                    <a:lnTo>
                      <a:pt x="3355" y="1520"/>
                    </a:lnTo>
                    <a:cubicBezTo>
                      <a:pt x="3355" y="674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9"/>
              <p:cNvSpPr/>
              <p:nvPr/>
            </p:nvSpPr>
            <p:spPr>
              <a:xfrm flipH="1">
                <a:off x="-132298" y="2503823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9"/>
              <p:cNvSpPr/>
              <p:nvPr/>
            </p:nvSpPr>
            <p:spPr>
              <a:xfrm flipH="1">
                <a:off x="-171553" y="3250605"/>
                <a:ext cx="262070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9"/>
              <p:cNvSpPr/>
              <p:nvPr/>
            </p:nvSpPr>
            <p:spPr>
              <a:xfrm flipH="1">
                <a:off x="-132298" y="3365087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9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9"/>
              <p:cNvSpPr/>
              <p:nvPr/>
            </p:nvSpPr>
            <p:spPr>
              <a:xfrm flipH="1">
                <a:off x="63220" y="2413890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9"/>
              <p:cNvSpPr/>
              <p:nvPr/>
            </p:nvSpPr>
            <p:spPr>
              <a:xfrm flipH="1">
                <a:off x="63220" y="3250603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1" name="Google Shape;1161;p9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1162" name="Google Shape;1162;p9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9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1166" name="Google Shape;1166;p9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9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" name="Google Shape;1168;p9"/>
          <p:cNvGrpSpPr/>
          <p:nvPr/>
        </p:nvGrpSpPr>
        <p:grpSpPr>
          <a:xfrm>
            <a:off x="6633450" y="404467"/>
            <a:ext cx="3254337" cy="4765783"/>
            <a:chOff x="6633450" y="404467"/>
            <a:chExt cx="3254337" cy="4765783"/>
          </a:xfrm>
        </p:grpSpPr>
        <p:sp>
          <p:nvSpPr>
            <p:cNvPr id="1169" name="Google Shape;1169;p9"/>
            <p:cNvSpPr/>
            <p:nvPr/>
          </p:nvSpPr>
          <p:spPr>
            <a:xfrm>
              <a:off x="6894808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9"/>
            <p:cNvSpPr/>
            <p:nvPr/>
          </p:nvSpPr>
          <p:spPr>
            <a:xfrm>
              <a:off x="6894808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1" y="3492"/>
                  </a:lnTo>
                  <a:lnTo>
                    <a:pt x="1" y="3424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9"/>
            <p:cNvSpPr/>
            <p:nvPr/>
          </p:nvSpPr>
          <p:spPr>
            <a:xfrm>
              <a:off x="6894808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9"/>
            <p:cNvSpPr/>
            <p:nvPr/>
          </p:nvSpPr>
          <p:spPr>
            <a:xfrm>
              <a:off x="6894808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2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9"/>
            <p:cNvSpPr/>
            <p:nvPr/>
          </p:nvSpPr>
          <p:spPr>
            <a:xfrm>
              <a:off x="6894808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9"/>
            <p:cNvSpPr/>
            <p:nvPr/>
          </p:nvSpPr>
          <p:spPr>
            <a:xfrm>
              <a:off x="6764133" y="3659363"/>
              <a:ext cx="87325" cy="325875"/>
            </a:xfrm>
            <a:custGeom>
              <a:avLst/>
              <a:gdLst/>
              <a:ahLst/>
              <a:cxnLst/>
              <a:rect l="l" t="t" r="r" b="b"/>
              <a:pathLst>
                <a:path w="3493" h="13035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4"/>
                  </a:lnTo>
                  <a:cubicBezTo>
                    <a:pt x="206" y="12897"/>
                    <a:pt x="366" y="13034"/>
                    <a:pt x="549" y="13034"/>
                  </a:cubicBezTo>
                  <a:lnTo>
                    <a:pt x="2945" y="13034"/>
                  </a:lnTo>
                  <a:cubicBezTo>
                    <a:pt x="3128" y="13034"/>
                    <a:pt x="3288" y="12897"/>
                    <a:pt x="3288" y="12714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9"/>
            <p:cNvSpPr/>
            <p:nvPr/>
          </p:nvSpPr>
          <p:spPr>
            <a:xfrm>
              <a:off x="6780683" y="3675338"/>
              <a:ext cx="54250" cy="54250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73" y="1"/>
                  </a:moveTo>
                  <a:cubicBezTo>
                    <a:pt x="480" y="1"/>
                    <a:pt x="1" y="480"/>
                    <a:pt x="1" y="1097"/>
                  </a:cubicBezTo>
                  <a:cubicBezTo>
                    <a:pt x="1" y="1690"/>
                    <a:pt x="480" y="2169"/>
                    <a:pt x="1073" y="2169"/>
                  </a:cubicBezTo>
                  <a:cubicBezTo>
                    <a:pt x="1690" y="2169"/>
                    <a:pt x="2169" y="1690"/>
                    <a:pt x="2169" y="1097"/>
                  </a:cubicBezTo>
                  <a:cubicBezTo>
                    <a:pt x="2169" y="480"/>
                    <a:pt x="1690" y="1"/>
                    <a:pt x="1073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9"/>
            <p:cNvSpPr/>
            <p:nvPr/>
          </p:nvSpPr>
          <p:spPr>
            <a:xfrm>
              <a:off x="6803508" y="3682763"/>
              <a:ext cx="8600" cy="39400"/>
            </a:xfrm>
            <a:custGeom>
              <a:avLst/>
              <a:gdLst/>
              <a:ahLst/>
              <a:cxnLst/>
              <a:rect l="l" t="t" r="r" b="b"/>
              <a:pathLst>
                <a:path w="344" h="1576" extrusionOk="0">
                  <a:moveTo>
                    <a:pt x="138" y="1"/>
                  </a:moveTo>
                  <a:cubicBezTo>
                    <a:pt x="46" y="1"/>
                    <a:pt x="1" y="69"/>
                    <a:pt x="1" y="160"/>
                  </a:cubicBezTo>
                  <a:lnTo>
                    <a:pt x="1" y="1439"/>
                  </a:lnTo>
                  <a:cubicBezTo>
                    <a:pt x="1" y="1507"/>
                    <a:pt x="46" y="1576"/>
                    <a:pt x="138" y="1576"/>
                  </a:cubicBezTo>
                  <a:lnTo>
                    <a:pt x="206" y="1576"/>
                  </a:lnTo>
                  <a:cubicBezTo>
                    <a:pt x="275" y="1576"/>
                    <a:pt x="343" y="1507"/>
                    <a:pt x="343" y="1439"/>
                  </a:cubicBezTo>
                  <a:lnTo>
                    <a:pt x="343" y="160"/>
                  </a:lnTo>
                  <a:cubicBezTo>
                    <a:pt x="343" y="69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9"/>
            <p:cNvSpPr/>
            <p:nvPr/>
          </p:nvSpPr>
          <p:spPr>
            <a:xfrm>
              <a:off x="7604679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4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4" y="8720"/>
                    <a:pt x="389" y="8720"/>
                  </a:cubicBezTo>
                  <a:lnTo>
                    <a:pt x="1348" y="8720"/>
                  </a:lnTo>
                  <a:cubicBezTo>
                    <a:pt x="1553" y="8720"/>
                    <a:pt x="1736" y="8537"/>
                    <a:pt x="1736" y="8309"/>
                  </a:cubicBezTo>
                  <a:lnTo>
                    <a:pt x="1736" y="412"/>
                  </a:lnTo>
                  <a:cubicBezTo>
                    <a:pt x="1736" y="183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7605254" y="437608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89"/>
                    <a:pt x="868" y="1689"/>
                  </a:cubicBezTo>
                  <a:cubicBezTo>
                    <a:pt x="1302" y="1689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7931104" y="311556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9"/>
            <p:cNvSpPr/>
            <p:nvPr/>
          </p:nvSpPr>
          <p:spPr>
            <a:xfrm>
              <a:off x="7931104" y="3223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24"/>
                  </a:cubicBezTo>
                  <a:lnTo>
                    <a:pt x="20862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9"/>
            <p:cNvSpPr/>
            <p:nvPr/>
          </p:nvSpPr>
          <p:spPr>
            <a:xfrm>
              <a:off x="7931104" y="426823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9"/>
            <p:cNvSpPr/>
            <p:nvPr/>
          </p:nvSpPr>
          <p:spPr>
            <a:xfrm>
              <a:off x="7931104" y="4377213"/>
              <a:ext cx="521575" cy="86775"/>
            </a:xfrm>
            <a:custGeom>
              <a:avLst/>
              <a:gdLst/>
              <a:ahLst/>
              <a:cxnLst/>
              <a:rect l="l" t="t" r="r" b="b"/>
              <a:pathLst>
                <a:path w="20863" h="3471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02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7931104" y="448563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7800429" y="3659363"/>
              <a:ext cx="86750" cy="325875"/>
            </a:xfrm>
            <a:custGeom>
              <a:avLst/>
              <a:gdLst/>
              <a:ahLst/>
              <a:cxnLst/>
              <a:rect l="l" t="t" r="r" b="b"/>
              <a:pathLst>
                <a:path w="3470" h="13035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4"/>
                  </a:lnTo>
                  <a:cubicBezTo>
                    <a:pt x="205" y="12897"/>
                    <a:pt x="342" y="13034"/>
                    <a:pt x="548" y="13034"/>
                  </a:cubicBezTo>
                  <a:lnTo>
                    <a:pt x="2944" y="13034"/>
                  </a:lnTo>
                  <a:cubicBezTo>
                    <a:pt x="3127" y="13034"/>
                    <a:pt x="3264" y="12897"/>
                    <a:pt x="3264" y="12714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7816404" y="3675338"/>
              <a:ext cx="54800" cy="54250"/>
            </a:xfrm>
            <a:custGeom>
              <a:avLst/>
              <a:gdLst/>
              <a:ahLst/>
              <a:cxnLst/>
              <a:rect l="l" t="t" r="r" b="b"/>
              <a:pathLst>
                <a:path w="2192" h="2170" extrusionOk="0">
                  <a:moveTo>
                    <a:pt x="1096" y="1"/>
                  </a:moveTo>
                  <a:cubicBezTo>
                    <a:pt x="502" y="1"/>
                    <a:pt x="0" y="480"/>
                    <a:pt x="0" y="1097"/>
                  </a:cubicBezTo>
                  <a:cubicBezTo>
                    <a:pt x="0" y="1690"/>
                    <a:pt x="502" y="2169"/>
                    <a:pt x="1096" y="2169"/>
                  </a:cubicBezTo>
                  <a:cubicBezTo>
                    <a:pt x="1689" y="2169"/>
                    <a:pt x="2191" y="1690"/>
                    <a:pt x="2191" y="1097"/>
                  </a:cubicBezTo>
                  <a:cubicBezTo>
                    <a:pt x="2191" y="480"/>
                    <a:pt x="1689" y="1"/>
                    <a:pt x="1096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7839229" y="3682763"/>
              <a:ext cx="9150" cy="39400"/>
            </a:xfrm>
            <a:custGeom>
              <a:avLst/>
              <a:gdLst/>
              <a:ahLst/>
              <a:cxnLst/>
              <a:rect l="l" t="t" r="r" b="b"/>
              <a:pathLst>
                <a:path w="366" h="1576" extrusionOk="0">
                  <a:moveTo>
                    <a:pt x="160" y="1"/>
                  </a:moveTo>
                  <a:cubicBezTo>
                    <a:pt x="69" y="1"/>
                    <a:pt x="0" y="69"/>
                    <a:pt x="0" y="160"/>
                  </a:cubicBezTo>
                  <a:lnTo>
                    <a:pt x="0" y="1439"/>
                  </a:lnTo>
                  <a:cubicBezTo>
                    <a:pt x="0" y="1507"/>
                    <a:pt x="69" y="1576"/>
                    <a:pt x="160" y="1576"/>
                  </a:cubicBezTo>
                  <a:lnTo>
                    <a:pt x="228" y="1576"/>
                  </a:lnTo>
                  <a:cubicBezTo>
                    <a:pt x="297" y="1576"/>
                    <a:pt x="365" y="1507"/>
                    <a:pt x="365" y="1439"/>
                  </a:cubicBezTo>
                  <a:lnTo>
                    <a:pt x="365" y="160"/>
                  </a:lnTo>
                  <a:cubicBezTo>
                    <a:pt x="365" y="69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8648379" y="4354963"/>
              <a:ext cx="43950" cy="218025"/>
            </a:xfrm>
            <a:custGeom>
              <a:avLst/>
              <a:gdLst/>
              <a:ahLst/>
              <a:cxnLst/>
              <a:rect l="l" t="t" r="r" b="b"/>
              <a:pathLst>
                <a:path w="1758" h="8721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lnTo>
                    <a:pt x="0" y="8309"/>
                  </a:lnTo>
                  <a:cubicBezTo>
                    <a:pt x="0" y="8537"/>
                    <a:pt x="183" y="8720"/>
                    <a:pt x="411" y="8720"/>
                  </a:cubicBezTo>
                  <a:lnTo>
                    <a:pt x="1347" y="8720"/>
                  </a:lnTo>
                  <a:cubicBezTo>
                    <a:pt x="1575" y="8720"/>
                    <a:pt x="1758" y="8537"/>
                    <a:pt x="1758" y="8309"/>
                  </a:cubicBezTo>
                  <a:lnTo>
                    <a:pt x="1758" y="412"/>
                  </a:lnTo>
                  <a:cubicBezTo>
                    <a:pt x="1758" y="183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8649529" y="437608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89"/>
                    <a:pt x="867" y="1689"/>
                  </a:cubicBezTo>
                  <a:cubicBezTo>
                    <a:pt x="1301" y="1689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9"/>
            <p:cNvSpPr/>
            <p:nvPr/>
          </p:nvSpPr>
          <p:spPr>
            <a:xfrm>
              <a:off x="6768133" y="3823713"/>
              <a:ext cx="80475" cy="161525"/>
            </a:xfrm>
            <a:custGeom>
              <a:avLst/>
              <a:gdLst/>
              <a:ahLst/>
              <a:cxnLst/>
              <a:rect l="l" t="t" r="r" b="b"/>
              <a:pathLst>
                <a:path w="3219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40" y="1073"/>
                    <a:pt x="2351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4" y="3604"/>
                    <a:pt x="151" y="3560"/>
                    <a:pt x="0" y="3470"/>
                  </a:cubicBezTo>
                  <a:lnTo>
                    <a:pt x="0" y="3470"/>
                  </a:lnTo>
                  <a:lnTo>
                    <a:pt x="46" y="6140"/>
                  </a:lnTo>
                  <a:cubicBezTo>
                    <a:pt x="46" y="6323"/>
                    <a:pt x="206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28" y="6323"/>
                    <a:pt x="3128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9"/>
            <p:cNvSpPr/>
            <p:nvPr/>
          </p:nvSpPr>
          <p:spPr>
            <a:xfrm>
              <a:off x="7804404" y="3823713"/>
              <a:ext cx="80500" cy="161525"/>
            </a:xfrm>
            <a:custGeom>
              <a:avLst/>
              <a:gdLst/>
              <a:ahLst/>
              <a:cxnLst/>
              <a:rect l="l" t="t" r="r" b="b"/>
              <a:pathLst>
                <a:path w="3220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17" y="1073"/>
                    <a:pt x="2329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5" y="3604"/>
                    <a:pt x="151" y="3560"/>
                    <a:pt x="1" y="3470"/>
                  </a:cubicBezTo>
                  <a:lnTo>
                    <a:pt x="1" y="3470"/>
                  </a:lnTo>
                  <a:lnTo>
                    <a:pt x="46" y="6140"/>
                  </a:lnTo>
                  <a:cubicBezTo>
                    <a:pt x="46" y="6323"/>
                    <a:pt x="183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05" y="6323"/>
                    <a:pt x="3105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6764708" y="377331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36"/>
                    <a:pt x="2329" y="1743"/>
                    <a:pt x="2352" y="1103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9"/>
            <p:cNvSpPr/>
            <p:nvPr/>
          </p:nvSpPr>
          <p:spPr>
            <a:xfrm>
              <a:off x="7800979" y="377331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36"/>
                    <a:pt x="2329" y="1743"/>
                    <a:pt x="2352" y="1103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9"/>
            <p:cNvSpPr/>
            <p:nvPr/>
          </p:nvSpPr>
          <p:spPr>
            <a:xfrm>
              <a:off x="7604679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7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9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9"/>
            <p:cNvSpPr/>
            <p:nvPr/>
          </p:nvSpPr>
          <p:spPr>
            <a:xfrm>
              <a:off x="6633458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918"/>
                    <a:pt x="40561" y="2831"/>
                  </a:cubicBezTo>
                  <a:cubicBezTo>
                    <a:pt x="39146" y="5912"/>
                    <a:pt x="37731" y="9016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52"/>
                  </a:cubicBezTo>
                  <a:cubicBezTo>
                    <a:pt x="17143" y="36201"/>
                    <a:pt x="14791" y="37799"/>
                    <a:pt x="12189" y="38940"/>
                  </a:cubicBezTo>
                  <a:cubicBezTo>
                    <a:pt x="10934" y="39488"/>
                    <a:pt x="9633" y="39945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3"/>
                    <a:pt x="5639" y="41793"/>
                  </a:cubicBezTo>
                  <a:cubicBezTo>
                    <a:pt x="4566" y="43597"/>
                    <a:pt x="4383" y="45811"/>
                    <a:pt x="3151" y="47523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00000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9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9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9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9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9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9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9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9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9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9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9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9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9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9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9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9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9"/>
            <p:cNvSpPr/>
            <p:nvPr/>
          </p:nvSpPr>
          <p:spPr>
            <a:xfrm>
              <a:off x="6633458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9"/>
            <p:cNvSpPr/>
            <p:nvPr/>
          </p:nvSpPr>
          <p:spPr>
            <a:xfrm>
              <a:off x="7669754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9"/>
            <p:cNvSpPr/>
            <p:nvPr/>
          </p:nvSpPr>
          <p:spPr>
            <a:xfrm>
              <a:off x="6677408" y="261511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4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4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9"/>
            <p:cNvSpPr/>
            <p:nvPr/>
          </p:nvSpPr>
          <p:spPr>
            <a:xfrm>
              <a:off x="6894808" y="3006563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9"/>
            <p:cNvSpPr/>
            <p:nvPr/>
          </p:nvSpPr>
          <p:spPr>
            <a:xfrm>
              <a:off x="6981558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9"/>
            <p:cNvSpPr/>
            <p:nvPr/>
          </p:nvSpPr>
          <p:spPr>
            <a:xfrm>
              <a:off x="6701933" y="2663538"/>
              <a:ext cx="70225" cy="312950"/>
            </a:xfrm>
            <a:custGeom>
              <a:avLst/>
              <a:gdLst/>
              <a:ahLst/>
              <a:cxnLst/>
              <a:rect l="l" t="t" r="r" b="b"/>
              <a:pathLst>
                <a:path w="2809" h="12518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09"/>
                    <a:pt x="731" y="12261"/>
                  </a:cubicBezTo>
                  <a:cubicBezTo>
                    <a:pt x="808" y="12437"/>
                    <a:pt x="982" y="12518"/>
                    <a:pt x="1158" y="12518"/>
                  </a:cubicBezTo>
                  <a:cubicBezTo>
                    <a:pt x="1347" y="12518"/>
                    <a:pt x="1539" y="12426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lnTo>
                    <a:pt x="2763" y="1191"/>
                  </a:ln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9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9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9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9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9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9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9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9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9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9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9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9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9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9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9"/>
            <p:cNvSpPr/>
            <p:nvPr/>
          </p:nvSpPr>
          <p:spPr>
            <a:xfrm>
              <a:off x="7713104" y="261511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4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4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9"/>
            <p:cNvSpPr/>
            <p:nvPr/>
          </p:nvSpPr>
          <p:spPr>
            <a:xfrm>
              <a:off x="7931104" y="3006563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9"/>
            <p:cNvSpPr/>
            <p:nvPr/>
          </p:nvSpPr>
          <p:spPr>
            <a:xfrm>
              <a:off x="8017829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9"/>
            <p:cNvSpPr/>
            <p:nvPr/>
          </p:nvSpPr>
          <p:spPr>
            <a:xfrm>
              <a:off x="7738229" y="2663538"/>
              <a:ext cx="70200" cy="312950"/>
            </a:xfrm>
            <a:custGeom>
              <a:avLst/>
              <a:gdLst/>
              <a:ahLst/>
              <a:cxnLst/>
              <a:rect l="l" t="t" r="r" b="b"/>
              <a:pathLst>
                <a:path w="2808" h="12518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09"/>
                    <a:pt x="730" y="12261"/>
                  </a:cubicBezTo>
                  <a:cubicBezTo>
                    <a:pt x="808" y="12437"/>
                    <a:pt x="976" y="12518"/>
                    <a:pt x="1149" y="12518"/>
                  </a:cubicBezTo>
                  <a:cubicBezTo>
                    <a:pt x="1335" y="12518"/>
                    <a:pt x="1526" y="12426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9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9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9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9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9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9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9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9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9"/>
            <p:cNvSpPr/>
            <p:nvPr/>
          </p:nvSpPr>
          <p:spPr>
            <a:xfrm>
              <a:off x="8648379" y="440746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16"/>
                    <a:pt x="0" y="2078"/>
                  </a:cubicBezTo>
                  <a:lnTo>
                    <a:pt x="0" y="6209"/>
                  </a:lnTo>
                  <a:cubicBezTo>
                    <a:pt x="0" y="6437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7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9"/>
            <p:cNvSpPr/>
            <p:nvPr/>
          </p:nvSpPr>
          <p:spPr>
            <a:xfrm>
              <a:off x="6894533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9"/>
            <p:cNvSpPr/>
            <p:nvPr/>
          </p:nvSpPr>
          <p:spPr>
            <a:xfrm>
              <a:off x="6894533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9"/>
            <p:cNvSpPr/>
            <p:nvPr/>
          </p:nvSpPr>
          <p:spPr>
            <a:xfrm>
              <a:off x="7930817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9"/>
            <p:cNvSpPr/>
            <p:nvPr/>
          </p:nvSpPr>
          <p:spPr>
            <a:xfrm>
              <a:off x="7930817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9"/>
            <p:cNvSpPr/>
            <p:nvPr/>
          </p:nvSpPr>
          <p:spPr>
            <a:xfrm>
              <a:off x="6894533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9"/>
            <p:cNvSpPr/>
            <p:nvPr/>
          </p:nvSpPr>
          <p:spPr>
            <a:xfrm>
              <a:off x="6894533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9"/>
            <p:cNvSpPr/>
            <p:nvPr/>
          </p:nvSpPr>
          <p:spPr>
            <a:xfrm>
              <a:off x="6894533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9"/>
            <p:cNvSpPr/>
            <p:nvPr/>
          </p:nvSpPr>
          <p:spPr>
            <a:xfrm>
              <a:off x="6677408" y="277431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694"/>
                    <a:pt x="35790" y="5410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58"/>
                  </a:cubicBezTo>
                  <a:cubicBezTo>
                    <a:pt x="15385" y="32207"/>
                    <a:pt x="13033" y="33828"/>
                    <a:pt x="10431" y="34969"/>
                  </a:cubicBezTo>
                  <a:cubicBezTo>
                    <a:pt x="9176" y="35517"/>
                    <a:pt x="7875" y="35973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1"/>
                    <a:pt x="3881" y="37822"/>
                  </a:cubicBezTo>
                  <a:cubicBezTo>
                    <a:pt x="2808" y="39625"/>
                    <a:pt x="2625" y="41840"/>
                    <a:pt x="1393" y="43551"/>
                  </a:cubicBezTo>
                  <a:cubicBezTo>
                    <a:pt x="982" y="44122"/>
                    <a:pt x="502" y="44716"/>
                    <a:pt x="0" y="45263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9" name="Google Shape;1259;p9"/>
            <p:cNvGrpSpPr/>
            <p:nvPr/>
          </p:nvGrpSpPr>
          <p:grpSpPr>
            <a:xfrm>
              <a:off x="6764433" y="3659363"/>
              <a:ext cx="86750" cy="325875"/>
              <a:chOff x="5752400" y="3659363"/>
              <a:chExt cx="86750" cy="325875"/>
            </a:xfrm>
          </p:grpSpPr>
          <p:sp>
            <p:nvSpPr>
              <p:cNvPr id="1260" name="Google Shape;1260;p9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5" name="Google Shape;1265;p9"/>
            <p:cNvSpPr/>
            <p:nvPr/>
          </p:nvSpPr>
          <p:spPr>
            <a:xfrm>
              <a:off x="7941354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9"/>
            <p:cNvSpPr/>
            <p:nvPr/>
          </p:nvSpPr>
          <p:spPr>
            <a:xfrm>
              <a:off x="7941354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9"/>
            <p:cNvSpPr/>
            <p:nvPr/>
          </p:nvSpPr>
          <p:spPr>
            <a:xfrm>
              <a:off x="7941354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9"/>
            <p:cNvSpPr/>
            <p:nvPr/>
          </p:nvSpPr>
          <p:spPr>
            <a:xfrm>
              <a:off x="7713104" y="277431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694"/>
                    <a:pt x="35814" y="5410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58"/>
                  </a:cubicBezTo>
                  <a:cubicBezTo>
                    <a:pt x="15408" y="32207"/>
                    <a:pt x="13034" y="33828"/>
                    <a:pt x="10455" y="34969"/>
                  </a:cubicBezTo>
                  <a:cubicBezTo>
                    <a:pt x="9199" y="35517"/>
                    <a:pt x="7898" y="35973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1"/>
                    <a:pt x="3904" y="37822"/>
                  </a:cubicBezTo>
                  <a:cubicBezTo>
                    <a:pt x="2808" y="39625"/>
                    <a:pt x="2626" y="41840"/>
                    <a:pt x="1393" y="43551"/>
                  </a:cubicBezTo>
                  <a:cubicBezTo>
                    <a:pt x="982" y="44122"/>
                    <a:pt x="526" y="44716"/>
                    <a:pt x="1" y="45263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9"/>
            <p:cNvGrpSpPr/>
            <p:nvPr/>
          </p:nvGrpSpPr>
          <p:grpSpPr>
            <a:xfrm>
              <a:off x="7811254" y="3659363"/>
              <a:ext cx="86750" cy="325875"/>
              <a:chOff x="5752400" y="3659363"/>
              <a:chExt cx="86750" cy="325875"/>
            </a:xfrm>
          </p:grpSpPr>
          <p:sp>
            <p:nvSpPr>
              <p:cNvPr id="1270" name="Google Shape;1270;p9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9"/>
            <p:cNvSpPr/>
            <p:nvPr/>
          </p:nvSpPr>
          <p:spPr>
            <a:xfrm>
              <a:off x="7604404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9"/>
            <p:cNvSpPr/>
            <p:nvPr/>
          </p:nvSpPr>
          <p:spPr>
            <a:xfrm>
              <a:off x="7605554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9"/>
            <p:cNvSpPr/>
            <p:nvPr/>
          </p:nvSpPr>
          <p:spPr>
            <a:xfrm>
              <a:off x="7604404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9"/>
            <p:cNvSpPr/>
            <p:nvPr/>
          </p:nvSpPr>
          <p:spPr>
            <a:xfrm>
              <a:off x="8649504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7604679" y="2745788"/>
              <a:ext cx="43400" cy="217425"/>
            </a:xfrm>
            <a:custGeom>
              <a:avLst/>
              <a:gdLst/>
              <a:ahLst/>
              <a:cxnLst/>
              <a:rect l="l" t="t" r="r" b="b"/>
              <a:pathLst>
                <a:path w="1736" h="8697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7602979" y="276691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7604679" y="2797138"/>
              <a:ext cx="43400" cy="166075"/>
            </a:xfrm>
            <a:custGeom>
              <a:avLst/>
              <a:gdLst/>
              <a:ahLst/>
              <a:cxnLst/>
              <a:rect l="l" t="t" r="r" b="b"/>
              <a:pathLst>
                <a:path w="1736" h="6643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30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8650654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8649504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8648379" y="2745788"/>
              <a:ext cx="43950" cy="217425"/>
            </a:xfrm>
            <a:custGeom>
              <a:avLst/>
              <a:gdLst/>
              <a:ahLst/>
              <a:cxnLst/>
              <a:rect l="l" t="t" r="r" b="b"/>
              <a:pathLst>
                <a:path w="1758" h="8697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9"/>
            <p:cNvSpPr/>
            <p:nvPr/>
          </p:nvSpPr>
          <p:spPr>
            <a:xfrm>
              <a:off x="8647229" y="276691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8648954" y="2797138"/>
              <a:ext cx="43375" cy="166075"/>
            </a:xfrm>
            <a:custGeom>
              <a:avLst/>
              <a:gdLst/>
              <a:ahLst/>
              <a:cxnLst/>
              <a:rect l="l" t="t" r="r" b="b"/>
              <a:pathLst>
                <a:path w="1735" h="6643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30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7" name="Google Shape;1287;p9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1288" name="Google Shape;1288;p9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9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0" name="Google Shape;1290;p9"/>
            <p:cNvGrpSpPr/>
            <p:nvPr/>
          </p:nvGrpSpPr>
          <p:grpSpPr>
            <a:xfrm>
              <a:off x="7746175" y="539650"/>
              <a:ext cx="714450" cy="1909450"/>
              <a:chOff x="7077300" y="531650"/>
              <a:chExt cx="714450" cy="1909450"/>
            </a:xfrm>
          </p:grpSpPr>
          <p:sp>
            <p:nvSpPr>
              <p:cNvPr id="1291" name="Google Shape;1291;p9"/>
              <p:cNvSpPr/>
              <p:nvPr/>
            </p:nvSpPr>
            <p:spPr>
              <a:xfrm>
                <a:off x="7269600" y="874675"/>
                <a:ext cx="522150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3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25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5"/>
                    </a:lnTo>
                    <a:cubicBezTo>
                      <a:pt x="1" y="1530"/>
                      <a:pt x="1530" y="1"/>
                      <a:pt x="3425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9"/>
              <p:cNvSpPr/>
              <p:nvPr/>
            </p:nvSpPr>
            <p:spPr>
              <a:xfrm>
                <a:off x="7269600" y="983675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01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01"/>
                    </a:lnTo>
                    <a:cubicBezTo>
                      <a:pt x="1" y="1530"/>
                      <a:pt x="1530" y="0"/>
                      <a:pt x="3425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9"/>
              <p:cNvSpPr/>
              <p:nvPr/>
            </p:nvSpPr>
            <p:spPr>
              <a:xfrm>
                <a:off x="7269600" y="1092100"/>
                <a:ext cx="522150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3" fill="none" extrusionOk="0">
                    <a:moveTo>
                      <a:pt x="17462" y="0"/>
                    </a:moveTo>
                    <a:cubicBezTo>
                      <a:pt x="19357" y="0"/>
                      <a:pt x="20886" y="1529"/>
                      <a:pt x="20886" y="3424"/>
                    </a:cubicBezTo>
                    <a:lnTo>
                      <a:pt x="20886" y="3492"/>
                    </a:lnTo>
                    <a:lnTo>
                      <a:pt x="1" y="3492"/>
                    </a:lnTo>
                    <a:lnTo>
                      <a:pt x="1" y="3424"/>
                    </a:lnTo>
                    <a:cubicBezTo>
                      <a:pt x="1" y="1529"/>
                      <a:pt x="1530" y="0"/>
                      <a:pt x="3425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9"/>
              <p:cNvSpPr/>
              <p:nvPr/>
            </p:nvSpPr>
            <p:spPr>
              <a:xfrm>
                <a:off x="7269600" y="2136350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24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24"/>
                    </a:lnTo>
                    <a:cubicBezTo>
                      <a:pt x="1" y="1530"/>
                      <a:pt x="1530" y="0"/>
                      <a:pt x="3425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9"/>
              <p:cNvSpPr/>
              <p:nvPr/>
            </p:nvSpPr>
            <p:spPr>
              <a:xfrm>
                <a:off x="7269600" y="2245325"/>
                <a:ext cx="5221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1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02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02"/>
                    </a:lnTo>
                    <a:cubicBezTo>
                      <a:pt x="1" y="1530"/>
                      <a:pt x="1530" y="1"/>
                      <a:pt x="3425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9"/>
              <p:cNvSpPr/>
              <p:nvPr/>
            </p:nvSpPr>
            <p:spPr>
              <a:xfrm>
                <a:off x="7269600" y="2353750"/>
                <a:ext cx="522150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4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25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5"/>
                    </a:lnTo>
                    <a:cubicBezTo>
                      <a:pt x="1" y="1530"/>
                      <a:pt x="1530" y="1"/>
                      <a:pt x="3425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9"/>
              <p:cNvSpPr/>
              <p:nvPr/>
            </p:nvSpPr>
            <p:spPr>
              <a:xfrm>
                <a:off x="7356350" y="592225"/>
                <a:ext cx="3481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3470" extrusionOk="0">
                    <a:moveTo>
                      <a:pt x="297" y="0"/>
                    </a:moveTo>
                    <a:cubicBezTo>
                      <a:pt x="137" y="0"/>
                      <a:pt x="0" y="114"/>
                      <a:pt x="0" y="274"/>
                    </a:cubicBezTo>
                    <a:lnTo>
                      <a:pt x="0" y="3196"/>
                    </a:lnTo>
                    <a:cubicBezTo>
                      <a:pt x="0" y="3356"/>
                      <a:pt x="137" y="3470"/>
                      <a:pt x="297" y="3470"/>
                    </a:cubicBezTo>
                    <a:lnTo>
                      <a:pt x="13650" y="3470"/>
                    </a:lnTo>
                    <a:cubicBezTo>
                      <a:pt x="13810" y="3470"/>
                      <a:pt x="13924" y="3356"/>
                      <a:pt x="13924" y="3196"/>
                    </a:cubicBezTo>
                    <a:lnTo>
                      <a:pt x="13924" y="274"/>
                    </a:lnTo>
                    <a:cubicBezTo>
                      <a:pt x="13924" y="114"/>
                      <a:pt x="13810" y="0"/>
                      <a:pt x="1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9"/>
              <p:cNvSpPr/>
              <p:nvPr/>
            </p:nvSpPr>
            <p:spPr>
              <a:xfrm>
                <a:off x="7138925" y="1527475"/>
                <a:ext cx="873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13035" extrusionOk="0">
                    <a:moveTo>
                      <a:pt x="343" y="1"/>
                    </a:moveTo>
                    <a:cubicBezTo>
                      <a:pt x="161" y="1"/>
                      <a:pt x="1" y="138"/>
                      <a:pt x="24" y="343"/>
                    </a:cubicBezTo>
                    <a:lnTo>
                      <a:pt x="206" y="12714"/>
                    </a:lnTo>
                    <a:cubicBezTo>
                      <a:pt x="206" y="12897"/>
                      <a:pt x="366" y="13034"/>
                      <a:pt x="549" y="13034"/>
                    </a:cubicBezTo>
                    <a:lnTo>
                      <a:pt x="2945" y="13034"/>
                    </a:lnTo>
                    <a:cubicBezTo>
                      <a:pt x="3128" y="13034"/>
                      <a:pt x="3288" y="12897"/>
                      <a:pt x="3288" y="12714"/>
                    </a:cubicBezTo>
                    <a:lnTo>
                      <a:pt x="3493" y="343"/>
                    </a:lnTo>
                    <a:cubicBezTo>
                      <a:pt x="3493" y="138"/>
                      <a:pt x="3333" y="1"/>
                      <a:pt x="3151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9"/>
              <p:cNvSpPr/>
              <p:nvPr/>
            </p:nvSpPr>
            <p:spPr>
              <a:xfrm>
                <a:off x="7142925" y="1691825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40" y="1073"/>
                      <a:pt x="2352" y="2260"/>
                      <a:pt x="1507" y="3105"/>
                    </a:cubicBezTo>
                    <a:cubicBezTo>
                      <a:pt x="1186" y="3426"/>
                      <a:pt x="824" y="3604"/>
                      <a:pt x="483" y="3604"/>
                    </a:cubicBezTo>
                    <a:cubicBezTo>
                      <a:pt x="314" y="3604"/>
                      <a:pt x="151" y="3560"/>
                      <a:pt x="1" y="3470"/>
                    </a:cubicBezTo>
                    <a:lnTo>
                      <a:pt x="1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9" y="6460"/>
                    </a:cubicBezTo>
                    <a:lnTo>
                      <a:pt x="2785" y="6460"/>
                    </a:lnTo>
                    <a:cubicBezTo>
                      <a:pt x="2968" y="6460"/>
                      <a:pt x="3128" y="6323"/>
                      <a:pt x="3128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9"/>
              <p:cNvSpPr/>
              <p:nvPr/>
            </p:nvSpPr>
            <p:spPr>
              <a:xfrm>
                <a:off x="7155475" y="1543450"/>
                <a:ext cx="5425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70" extrusionOk="0">
                    <a:moveTo>
                      <a:pt x="1074" y="1"/>
                    </a:moveTo>
                    <a:cubicBezTo>
                      <a:pt x="480" y="1"/>
                      <a:pt x="1" y="480"/>
                      <a:pt x="1" y="1097"/>
                    </a:cubicBezTo>
                    <a:cubicBezTo>
                      <a:pt x="1" y="1690"/>
                      <a:pt x="480" y="2169"/>
                      <a:pt x="1074" y="2169"/>
                    </a:cubicBezTo>
                    <a:cubicBezTo>
                      <a:pt x="1690" y="2169"/>
                      <a:pt x="2169" y="1690"/>
                      <a:pt x="2169" y="1097"/>
                    </a:cubicBezTo>
                    <a:cubicBezTo>
                      <a:pt x="2169" y="480"/>
                      <a:pt x="1690" y="1"/>
                      <a:pt x="1074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9"/>
              <p:cNvSpPr/>
              <p:nvPr/>
            </p:nvSpPr>
            <p:spPr>
              <a:xfrm>
                <a:off x="7178300" y="1550875"/>
                <a:ext cx="860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1576" extrusionOk="0">
                    <a:moveTo>
                      <a:pt x="138" y="1"/>
                    </a:moveTo>
                    <a:cubicBezTo>
                      <a:pt x="69" y="1"/>
                      <a:pt x="1" y="69"/>
                      <a:pt x="1" y="160"/>
                    </a:cubicBezTo>
                    <a:lnTo>
                      <a:pt x="1" y="1439"/>
                    </a:lnTo>
                    <a:cubicBezTo>
                      <a:pt x="1" y="1507"/>
                      <a:pt x="69" y="1576"/>
                      <a:pt x="138" y="1576"/>
                    </a:cubicBezTo>
                    <a:lnTo>
                      <a:pt x="206" y="1576"/>
                    </a:lnTo>
                    <a:cubicBezTo>
                      <a:pt x="275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5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9"/>
              <p:cNvSpPr/>
              <p:nvPr/>
            </p:nvSpPr>
            <p:spPr>
              <a:xfrm>
                <a:off x="7139500" y="1641425"/>
                <a:ext cx="59750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4270" extrusionOk="0">
                    <a:moveTo>
                      <a:pt x="1178" y="1"/>
                    </a:moveTo>
                    <a:cubicBezTo>
                      <a:pt x="707" y="1"/>
                      <a:pt x="248" y="252"/>
                      <a:pt x="138" y="807"/>
                    </a:cubicBezTo>
                    <a:cubicBezTo>
                      <a:pt x="1" y="1446"/>
                      <a:pt x="138" y="2085"/>
                      <a:pt x="183" y="2724"/>
                    </a:cubicBezTo>
                    <a:cubicBezTo>
                      <a:pt x="229" y="3272"/>
                      <a:pt x="206" y="3774"/>
                      <a:pt x="640" y="4162"/>
                    </a:cubicBezTo>
                    <a:cubicBezTo>
                      <a:pt x="711" y="4233"/>
                      <a:pt x="800" y="4269"/>
                      <a:pt x="891" y="4269"/>
                    </a:cubicBezTo>
                    <a:cubicBezTo>
                      <a:pt x="945" y="4269"/>
                      <a:pt x="999" y="4256"/>
                      <a:pt x="1051" y="4231"/>
                    </a:cubicBezTo>
                    <a:cubicBezTo>
                      <a:pt x="1553" y="3934"/>
                      <a:pt x="1644" y="3477"/>
                      <a:pt x="1827" y="2952"/>
                    </a:cubicBezTo>
                    <a:cubicBezTo>
                      <a:pt x="2055" y="2336"/>
                      <a:pt x="2329" y="1743"/>
                      <a:pt x="2352" y="1103"/>
                    </a:cubicBezTo>
                    <a:cubicBezTo>
                      <a:pt x="2390" y="403"/>
                      <a:pt x="1774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9"/>
              <p:cNvSpPr/>
              <p:nvPr/>
            </p:nvSpPr>
            <p:spPr>
              <a:xfrm>
                <a:off x="7077300" y="531650"/>
                <a:ext cx="6965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2518" extrusionOk="0">
                    <a:moveTo>
                      <a:pt x="1532" y="1"/>
                    </a:moveTo>
                    <a:cubicBezTo>
                      <a:pt x="903" y="1"/>
                      <a:pt x="263" y="395"/>
                      <a:pt x="252" y="1191"/>
                    </a:cubicBezTo>
                    <a:cubicBezTo>
                      <a:pt x="252" y="3245"/>
                      <a:pt x="229" y="5276"/>
                      <a:pt x="206" y="7331"/>
                    </a:cubicBezTo>
                    <a:cubicBezTo>
                      <a:pt x="206" y="8997"/>
                      <a:pt x="1" y="10709"/>
                      <a:pt x="708" y="12261"/>
                    </a:cubicBezTo>
                    <a:cubicBezTo>
                      <a:pt x="785" y="12437"/>
                      <a:pt x="959" y="12518"/>
                      <a:pt x="1138" y="12518"/>
                    </a:cubicBezTo>
                    <a:cubicBezTo>
                      <a:pt x="1329" y="12518"/>
                      <a:pt x="1527" y="12426"/>
                      <a:pt x="1621" y="12261"/>
                    </a:cubicBezTo>
                    <a:cubicBezTo>
                      <a:pt x="2420" y="10777"/>
                      <a:pt x="2306" y="8997"/>
                      <a:pt x="2397" y="7331"/>
                    </a:cubicBezTo>
                    <a:cubicBezTo>
                      <a:pt x="2511" y="5276"/>
                      <a:pt x="2626" y="3245"/>
                      <a:pt x="2740" y="1191"/>
                    </a:cubicBezTo>
                    <a:cubicBezTo>
                      <a:pt x="2786" y="400"/>
                      <a:pt x="2165" y="1"/>
                      <a:pt x="1532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9"/>
            <p:cNvSpPr/>
            <p:nvPr/>
          </p:nvSpPr>
          <p:spPr>
            <a:xfrm>
              <a:off x="6633450" y="404475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6672825" y="447850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37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37" y="83518"/>
                    <a:pt x="274" y="83518"/>
                  </a:cubicBezTo>
                  <a:lnTo>
                    <a:pt x="38004" y="83518"/>
                  </a:lnTo>
                  <a:cubicBezTo>
                    <a:pt x="38164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64" y="1"/>
                    <a:pt x="380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6" name="Google Shape;1306;p9"/>
            <p:cNvGrpSpPr/>
            <p:nvPr/>
          </p:nvGrpSpPr>
          <p:grpSpPr>
            <a:xfrm>
              <a:off x="7106500" y="730900"/>
              <a:ext cx="330425" cy="739550"/>
              <a:chOff x="7623400" y="722900"/>
              <a:chExt cx="330425" cy="739550"/>
            </a:xfrm>
          </p:grpSpPr>
          <p:sp>
            <p:nvSpPr>
              <p:cNvPr id="1307" name="Google Shape;1307;p9"/>
              <p:cNvSpPr/>
              <p:nvPr/>
            </p:nvSpPr>
            <p:spPr>
              <a:xfrm>
                <a:off x="7648500" y="722900"/>
                <a:ext cx="89625" cy="1118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4474" extrusionOk="0">
                    <a:moveTo>
                      <a:pt x="0" y="0"/>
                    </a:moveTo>
                    <a:lnTo>
                      <a:pt x="1781" y="4474"/>
                    </a:lnTo>
                    <a:lnTo>
                      <a:pt x="3584" y="4474"/>
                    </a:lnTo>
                    <a:lnTo>
                      <a:pt x="17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9"/>
              <p:cNvSpPr/>
              <p:nvPr/>
            </p:nvSpPr>
            <p:spPr>
              <a:xfrm>
                <a:off x="7639950" y="902075"/>
                <a:ext cx="313875" cy="560375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22415" extrusionOk="0">
                    <a:moveTo>
                      <a:pt x="1735" y="0"/>
                    </a:moveTo>
                    <a:lnTo>
                      <a:pt x="1119" y="685"/>
                    </a:lnTo>
                    <a:cubicBezTo>
                      <a:pt x="411" y="1507"/>
                      <a:pt x="0" y="2579"/>
                      <a:pt x="0" y="3652"/>
                    </a:cubicBezTo>
                    <a:lnTo>
                      <a:pt x="0" y="19698"/>
                    </a:lnTo>
                    <a:cubicBezTo>
                      <a:pt x="0" y="20725"/>
                      <a:pt x="708" y="21616"/>
                      <a:pt x="1712" y="21867"/>
                    </a:cubicBezTo>
                    <a:cubicBezTo>
                      <a:pt x="2785" y="22141"/>
                      <a:pt x="4314" y="22415"/>
                      <a:pt x="6277" y="22415"/>
                    </a:cubicBezTo>
                    <a:cubicBezTo>
                      <a:pt x="8240" y="22415"/>
                      <a:pt x="9792" y="22141"/>
                      <a:pt x="10865" y="21867"/>
                    </a:cubicBezTo>
                    <a:cubicBezTo>
                      <a:pt x="11846" y="21616"/>
                      <a:pt x="12554" y="20725"/>
                      <a:pt x="12554" y="19698"/>
                    </a:cubicBezTo>
                    <a:lnTo>
                      <a:pt x="12554" y="3652"/>
                    </a:lnTo>
                    <a:cubicBezTo>
                      <a:pt x="12554" y="2579"/>
                      <a:pt x="12166" y="1507"/>
                      <a:pt x="11458" y="685"/>
                    </a:cubicBezTo>
                    <a:lnTo>
                      <a:pt x="108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9"/>
              <p:cNvSpPr/>
              <p:nvPr/>
            </p:nvSpPr>
            <p:spPr>
              <a:xfrm>
                <a:off x="7652500" y="1099500"/>
                <a:ext cx="289325" cy="350400"/>
              </a:xfrm>
              <a:custGeom>
                <a:avLst/>
                <a:gdLst/>
                <a:ahLst/>
                <a:cxnLst/>
                <a:rect l="l" t="t" r="r" b="b"/>
                <a:pathLst>
                  <a:path w="11573" h="14016" extrusionOk="0">
                    <a:moveTo>
                      <a:pt x="11573" y="1"/>
                    </a:moveTo>
                    <a:cubicBezTo>
                      <a:pt x="10774" y="92"/>
                      <a:pt x="9998" y="183"/>
                      <a:pt x="9222" y="275"/>
                    </a:cubicBezTo>
                    <a:cubicBezTo>
                      <a:pt x="7749" y="429"/>
                      <a:pt x="6290" y="429"/>
                      <a:pt x="4824" y="429"/>
                    </a:cubicBezTo>
                    <a:lnTo>
                      <a:pt x="4824" y="429"/>
                    </a:lnTo>
                    <a:cubicBezTo>
                      <a:pt x="4336" y="429"/>
                      <a:pt x="3846" y="429"/>
                      <a:pt x="3356" y="434"/>
                    </a:cubicBezTo>
                    <a:cubicBezTo>
                      <a:pt x="2328" y="434"/>
                      <a:pt x="1301" y="457"/>
                      <a:pt x="274" y="617"/>
                    </a:cubicBezTo>
                    <a:cubicBezTo>
                      <a:pt x="183" y="617"/>
                      <a:pt x="92" y="640"/>
                      <a:pt x="0" y="663"/>
                    </a:cubicBezTo>
                    <a:lnTo>
                      <a:pt x="0" y="11801"/>
                    </a:lnTo>
                    <a:cubicBezTo>
                      <a:pt x="0" y="12600"/>
                      <a:pt x="548" y="13308"/>
                      <a:pt x="1324" y="13490"/>
                    </a:cubicBezTo>
                    <a:cubicBezTo>
                      <a:pt x="2260" y="13741"/>
                      <a:pt x="3812" y="14015"/>
                      <a:pt x="5775" y="14015"/>
                    </a:cubicBezTo>
                    <a:cubicBezTo>
                      <a:pt x="7761" y="14015"/>
                      <a:pt x="9290" y="13741"/>
                      <a:pt x="10226" y="13490"/>
                    </a:cubicBezTo>
                    <a:cubicBezTo>
                      <a:pt x="11025" y="13308"/>
                      <a:pt x="11573" y="12600"/>
                      <a:pt x="11573" y="11801"/>
                    </a:cubicBezTo>
                    <a:lnTo>
                      <a:pt x="1157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9"/>
              <p:cNvSpPr/>
              <p:nvPr/>
            </p:nvSpPr>
            <p:spPr>
              <a:xfrm>
                <a:off x="7640500" y="769050"/>
                <a:ext cx="313225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12529" h="5322" extrusionOk="0">
                    <a:moveTo>
                      <a:pt x="12201" y="1"/>
                    </a:moveTo>
                    <a:cubicBezTo>
                      <a:pt x="12190" y="1"/>
                      <a:pt x="12179" y="2"/>
                      <a:pt x="12167" y="3"/>
                    </a:cubicBezTo>
                    <a:lnTo>
                      <a:pt x="298" y="1669"/>
                    </a:lnTo>
                    <a:cubicBezTo>
                      <a:pt x="115" y="1692"/>
                      <a:pt x="1" y="1897"/>
                      <a:pt x="92" y="2080"/>
                    </a:cubicBezTo>
                    <a:lnTo>
                      <a:pt x="1713" y="5321"/>
                    </a:lnTo>
                    <a:lnTo>
                      <a:pt x="10820" y="5321"/>
                    </a:lnTo>
                    <a:lnTo>
                      <a:pt x="12464" y="368"/>
                    </a:lnTo>
                    <a:cubicBezTo>
                      <a:pt x="12528" y="174"/>
                      <a:pt x="12390" y="1"/>
                      <a:pt x="12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9"/>
              <p:cNvSpPr/>
              <p:nvPr/>
            </p:nvSpPr>
            <p:spPr>
              <a:xfrm>
                <a:off x="7680450" y="769050"/>
                <a:ext cx="273275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5322" extrusionOk="0">
                    <a:moveTo>
                      <a:pt x="10603" y="1"/>
                    </a:moveTo>
                    <a:cubicBezTo>
                      <a:pt x="10592" y="1"/>
                      <a:pt x="10581" y="2"/>
                      <a:pt x="10569" y="3"/>
                    </a:cubicBezTo>
                    <a:lnTo>
                      <a:pt x="8674" y="277"/>
                    </a:lnTo>
                    <a:cubicBezTo>
                      <a:pt x="8218" y="916"/>
                      <a:pt x="7716" y="1532"/>
                      <a:pt x="7122" y="2080"/>
                    </a:cubicBezTo>
                    <a:cubicBezTo>
                      <a:pt x="6027" y="3084"/>
                      <a:pt x="4680" y="3860"/>
                      <a:pt x="3265" y="4317"/>
                    </a:cubicBezTo>
                    <a:cubicBezTo>
                      <a:pt x="2215" y="4682"/>
                      <a:pt x="1096" y="4865"/>
                      <a:pt x="1" y="5093"/>
                    </a:cubicBezTo>
                    <a:lnTo>
                      <a:pt x="115" y="5321"/>
                    </a:lnTo>
                    <a:lnTo>
                      <a:pt x="9222" y="5321"/>
                    </a:lnTo>
                    <a:lnTo>
                      <a:pt x="10866" y="368"/>
                    </a:lnTo>
                    <a:cubicBezTo>
                      <a:pt x="10930" y="174"/>
                      <a:pt x="10792" y="1"/>
                      <a:pt x="10603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9"/>
              <p:cNvSpPr/>
              <p:nvPr/>
            </p:nvSpPr>
            <p:spPr>
              <a:xfrm>
                <a:off x="7639950" y="930025"/>
                <a:ext cx="313875" cy="532425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21297" extrusionOk="0">
                    <a:moveTo>
                      <a:pt x="11778" y="1"/>
                    </a:moveTo>
                    <a:lnTo>
                      <a:pt x="11778" y="1"/>
                    </a:lnTo>
                    <a:cubicBezTo>
                      <a:pt x="12280" y="2580"/>
                      <a:pt x="11892" y="5387"/>
                      <a:pt x="11367" y="7898"/>
                    </a:cubicBezTo>
                    <a:cubicBezTo>
                      <a:pt x="10723" y="10956"/>
                      <a:pt x="9175" y="17330"/>
                      <a:pt x="5301" y="17330"/>
                    </a:cubicBezTo>
                    <a:cubicBezTo>
                      <a:pt x="4779" y="17330"/>
                      <a:pt x="4216" y="17214"/>
                      <a:pt x="3607" y="16960"/>
                    </a:cubicBezTo>
                    <a:cubicBezTo>
                      <a:pt x="1940" y="16275"/>
                      <a:pt x="776" y="14769"/>
                      <a:pt x="0" y="13148"/>
                    </a:cubicBezTo>
                    <a:lnTo>
                      <a:pt x="0" y="18580"/>
                    </a:lnTo>
                    <a:cubicBezTo>
                      <a:pt x="0" y="19607"/>
                      <a:pt x="708" y="20498"/>
                      <a:pt x="1712" y="20749"/>
                    </a:cubicBezTo>
                    <a:cubicBezTo>
                      <a:pt x="2785" y="21023"/>
                      <a:pt x="4314" y="21297"/>
                      <a:pt x="6277" y="21297"/>
                    </a:cubicBezTo>
                    <a:cubicBezTo>
                      <a:pt x="8240" y="21297"/>
                      <a:pt x="9792" y="21023"/>
                      <a:pt x="10865" y="20749"/>
                    </a:cubicBezTo>
                    <a:cubicBezTo>
                      <a:pt x="11846" y="20498"/>
                      <a:pt x="12554" y="19607"/>
                      <a:pt x="12554" y="18580"/>
                    </a:cubicBezTo>
                    <a:lnTo>
                      <a:pt x="12554" y="2534"/>
                    </a:lnTo>
                    <a:cubicBezTo>
                      <a:pt x="12554" y="1621"/>
                      <a:pt x="12280" y="754"/>
                      <a:pt x="11778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9"/>
              <p:cNvSpPr/>
              <p:nvPr/>
            </p:nvSpPr>
            <p:spPr>
              <a:xfrm>
                <a:off x="7623400" y="922300"/>
                <a:ext cx="125400" cy="17452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6981" extrusionOk="0">
                    <a:moveTo>
                      <a:pt x="3288" y="1"/>
                    </a:moveTo>
                    <a:cubicBezTo>
                      <a:pt x="3176" y="1"/>
                      <a:pt x="3061" y="19"/>
                      <a:pt x="2945" y="59"/>
                    </a:cubicBezTo>
                    <a:cubicBezTo>
                      <a:pt x="480" y="903"/>
                      <a:pt x="0" y="5012"/>
                      <a:pt x="1644" y="6792"/>
                    </a:cubicBezTo>
                    <a:cubicBezTo>
                      <a:pt x="1758" y="6923"/>
                      <a:pt x="1908" y="6980"/>
                      <a:pt x="2059" y="6980"/>
                    </a:cubicBezTo>
                    <a:cubicBezTo>
                      <a:pt x="2330" y="6980"/>
                      <a:pt x="2606" y="6796"/>
                      <a:pt x="2694" y="6518"/>
                    </a:cubicBezTo>
                    <a:cubicBezTo>
                      <a:pt x="3127" y="4966"/>
                      <a:pt x="2785" y="3277"/>
                      <a:pt x="4154" y="2136"/>
                    </a:cubicBezTo>
                    <a:cubicBezTo>
                      <a:pt x="5015" y="1418"/>
                      <a:pt x="4274" y="1"/>
                      <a:pt x="3288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9"/>
              <p:cNvSpPr/>
              <p:nvPr/>
            </p:nvSpPr>
            <p:spPr>
              <a:xfrm>
                <a:off x="7682175" y="808825"/>
                <a:ext cx="78200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1911" extrusionOk="0">
                    <a:moveTo>
                      <a:pt x="1948" y="1"/>
                    </a:moveTo>
                    <a:cubicBezTo>
                      <a:pt x="1620" y="1"/>
                      <a:pt x="1294" y="162"/>
                      <a:pt x="982" y="284"/>
                    </a:cubicBezTo>
                    <a:cubicBezTo>
                      <a:pt x="594" y="443"/>
                      <a:pt x="274" y="603"/>
                      <a:pt x="114" y="991"/>
                    </a:cubicBezTo>
                    <a:cubicBezTo>
                      <a:pt x="0" y="1242"/>
                      <a:pt x="0" y="1630"/>
                      <a:pt x="320" y="1744"/>
                    </a:cubicBezTo>
                    <a:cubicBezTo>
                      <a:pt x="457" y="1813"/>
                      <a:pt x="616" y="1881"/>
                      <a:pt x="776" y="1904"/>
                    </a:cubicBezTo>
                    <a:cubicBezTo>
                      <a:pt x="811" y="1908"/>
                      <a:pt x="845" y="1910"/>
                      <a:pt x="879" y="1910"/>
                    </a:cubicBezTo>
                    <a:cubicBezTo>
                      <a:pt x="1021" y="1910"/>
                      <a:pt x="1153" y="1877"/>
                      <a:pt x="1301" y="1858"/>
                    </a:cubicBezTo>
                    <a:cubicBezTo>
                      <a:pt x="1689" y="1813"/>
                      <a:pt x="2123" y="1881"/>
                      <a:pt x="2465" y="1653"/>
                    </a:cubicBezTo>
                    <a:cubicBezTo>
                      <a:pt x="3127" y="1219"/>
                      <a:pt x="2967" y="329"/>
                      <a:pt x="2260" y="55"/>
                    </a:cubicBezTo>
                    <a:cubicBezTo>
                      <a:pt x="2156" y="17"/>
                      <a:pt x="2052" y="1"/>
                      <a:pt x="1948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5" name="Google Shape;1315;p9"/>
            <p:cNvSpPr/>
            <p:nvPr/>
          </p:nvSpPr>
          <p:spPr>
            <a:xfrm>
              <a:off x="6672825" y="1470425"/>
              <a:ext cx="956975" cy="43400"/>
            </a:xfrm>
            <a:custGeom>
              <a:avLst/>
              <a:gdLst/>
              <a:ahLst/>
              <a:cxnLst/>
              <a:rect l="l" t="t" r="r" b="b"/>
              <a:pathLst>
                <a:path w="38279" h="1736" extrusionOk="0">
                  <a:moveTo>
                    <a:pt x="0" y="1"/>
                  </a:moveTo>
                  <a:lnTo>
                    <a:pt x="0" y="1735"/>
                  </a:lnTo>
                  <a:lnTo>
                    <a:pt x="38278" y="1735"/>
                  </a:lnTo>
                  <a:lnTo>
                    <a:pt x="382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6" name="Google Shape;1316;p9"/>
            <p:cNvGrpSpPr/>
            <p:nvPr/>
          </p:nvGrpSpPr>
          <p:grpSpPr>
            <a:xfrm>
              <a:off x="7684363" y="445813"/>
              <a:ext cx="964400" cy="2179350"/>
              <a:chOff x="7683613" y="445813"/>
              <a:chExt cx="964400" cy="2179350"/>
            </a:xfrm>
          </p:grpSpPr>
          <p:grpSp>
            <p:nvGrpSpPr>
              <p:cNvPr id="1317" name="Google Shape;1317;p9"/>
              <p:cNvGrpSpPr/>
              <p:nvPr/>
            </p:nvGrpSpPr>
            <p:grpSpPr>
              <a:xfrm>
                <a:off x="7683613" y="445813"/>
                <a:ext cx="964400" cy="2179350"/>
                <a:chOff x="7687950" y="428425"/>
                <a:chExt cx="964400" cy="2179350"/>
              </a:xfrm>
            </p:grpSpPr>
            <p:sp>
              <p:nvSpPr>
                <p:cNvPr id="1318" name="Google Shape;1318;p9"/>
                <p:cNvSpPr/>
                <p:nvPr/>
              </p:nvSpPr>
              <p:spPr>
                <a:xfrm>
                  <a:off x="7687950" y="428425"/>
                  <a:ext cx="964400" cy="216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76" h="86692" extrusionOk="0">
                      <a:moveTo>
                        <a:pt x="781" y="0"/>
                      </a:moveTo>
                      <a:cubicBezTo>
                        <a:pt x="597" y="0"/>
                        <a:pt x="0" y="303"/>
                        <a:pt x="0" y="458"/>
                      </a:cubicBezTo>
                      <a:lnTo>
                        <a:pt x="0" y="83245"/>
                      </a:lnTo>
                      <a:cubicBezTo>
                        <a:pt x="0" y="83382"/>
                        <a:pt x="617" y="83496"/>
                        <a:pt x="754" y="83519"/>
                      </a:cubicBezTo>
                      <a:lnTo>
                        <a:pt x="38278" y="86692"/>
                      </a:lnTo>
                      <a:cubicBezTo>
                        <a:pt x="38438" y="86692"/>
                        <a:pt x="38575" y="86577"/>
                        <a:pt x="38575" y="86418"/>
                      </a:cubicBezTo>
                      <a:lnTo>
                        <a:pt x="38575" y="3448"/>
                      </a:lnTo>
                      <a:cubicBezTo>
                        <a:pt x="38575" y="3288"/>
                        <a:pt x="38461" y="3174"/>
                        <a:pt x="38324" y="3151"/>
                      </a:cubicBezTo>
                      <a:lnTo>
                        <a:pt x="799" y="1"/>
                      </a:lnTo>
                      <a:cubicBezTo>
                        <a:pt x="794" y="0"/>
                        <a:pt x="788" y="0"/>
                        <a:pt x="7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9"/>
                <p:cNvSpPr/>
                <p:nvPr/>
              </p:nvSpPr>
              <p:spPr>
                <a:xfrm>
                  <a:off x="7687950" y="440425"/>
                  <a:ext cx="952400" cy="21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6" h="86694" extrusionOk="0">
                      <a:moveTo>
                        <a:pt x="320" y="1"/>
                      </a:moveTo>
                      <a:cubicBezTo>
                        <a:pt x="160" y="1"/>
                        <a:pt x="0" y="115"/>
                        <a:pt x="0" y="274"/>
                      </a:cubicBezTo>
                      <a:lnTo>
                        <a:pt x="0" y="83244"/>
                      </a:lnTo>
                      <a:cubicBezTo>
                        <a:pt x="0" y="83404"/>
                        <a:pt x="115" y="83518"/>
                        <a:pt x="274" y="83518"/>
                      </a:cubicBezTo>
                      <a:lnTo>
                        <a:pt x="37776" y="86691"/>
                      </a:lnTo>
                      <a:cubicBezTo>
                        <a:pt x="37790" y="86693"/>
                        <a:pt x="37803" y="86693"/>
                        <a:pt x="37816" y="86693"/>
                      </a:cubicBezTo>
                      <a:cubicBezTo>
                        <a:pt x="37978" y="86693"/>
                        <a:pt x="38096" y="86565"/>
                        <a:pt x="38096" y="86417"/>
                      </a:cubicBezTo>
                      <a:lnTo>
                        <a:pt x="38096" y="3447"/>
                      </a:lnTo>
                      <a:cubicBezTo>
                        <a:pt x="38096" y="3310"/>
                        <a:pt x="37982" y="3196"/>
                        <a:pt x="37845" y="3173"/>
                      </a:cubicBezTo>
                      <a:lnTo>
                        <a:pt x="32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9"/>
                <p:cNvSpPr/>
                <p:nvPr/>
              </p:nvSpPr>
              <p:spPr>
                <a:xfrm>
                  <a:off x="8466850" y="1549725"/>
                  <a:ext cx="86775" cy="33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" h="13354" extrusionOk="0">
                      <a:moveTo>
                        <a:pt x="1" y="1"/>
                      </a:moveTo>
                      <a:lnTo>
                        <a:pt x="1" y="13057"/>
                      </a:lnTo>
                      <a:lnTo>
                        <a:pt x="3470" y="13354"/>
                      </a:lnTo>
                      <a:lnTo>
                        <a:pt x="3470" y="298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1" name="Google Shape;1321;p9"/>
              <p:cNvGrpSpPr/>
              <p:nvPr/>
            </p:nvGrpSpPr>
            <p:grpSpPr>
              <a:xfrm>
                <a:off x="7786234" y="774240"/>
                <a:ext cx="630238" cy="777688"/>
                <a:chOff x="7063546" y="766240"/>
                <a:chExt cx="630238" cy="777688"/>
              </a:xfrm>
            </p:grpSpPr>
            <p:grpSp>
              <p:nvGrpSpPr>
                <p:cNvPr id="1322" name="Google Shape;1322;p9"/>
                <p:cNvGrpSpPr/>
                <p:nvPr/>
              </p:nvGrpSpPr>
              <p:grpSpPr>
                <a:xfrm>
                  <a:off x="7122945" y="766249"/>
                  <a:ext cx="520859" cy="777680"/>
                  <a:chOff x="4705675" y="1079600"/>
                  <a:chExt cx="1224975" cy="1828975"/>
                </a:xfrm>
              </p:grpSpPr>
              <p:sp>
                <p:nvSpPr>
                  <p:cNvPr id="1323" name="Google Shape;1323;p9"/>
                  <p:cNvSpPr/>
                  <p:nvPr/>
                </p:nvSpPr>
                <p:spPr>
                  <a:xfrm>
                    <a:off x="4717575" y="1095875"/>
                    <a:ext cx="1213075" cy="181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3" h="72508" extrusionOk="0">
                        <a:moveTo>
                          <a:pt x="0" y="1"/>
                        </a:moveTo>
                        <a:lnTo>
                          <a:pt x="0" y="68272"/>
                        </a:lnTo>
                        <a:lnTo>
                          <a:pt x="48522" y="72508"/>
                        </a:lnTo>
                        <a:lnTo>
                          <a:pt x="48522" y="4262"/>
                        </a:lnTo>
                        <a:lnTo>
                          <a:pt x="45364" y="4011"/>
                        </a:lnTo>
                        <a:lnTo>
                          <a:pt x="45364" y="6041"/>
                        </a:lnTo>
                        <a:cubicBezTo>
                          <a:pt x="45790" y="6217"/>
                          <a:pt x="46091" y="6542"/>
                          <a:pt x="46091" y="6993"/>
                        </a:cubicBezTo>
                        <a:cubicBezTo>
                          <a:pt x="46091" y="7528"/>
                          <a:pt x="45983" y="7826"/>
                          <a:pt x="45527" y="7826"/>
                        </a:cubicBezTo>
                        <a:cubicBezTo>
                          <a:pt x="45491" y="7826"/>
                          <a:pt x="45454" y="7824"/>
                          <a:pt x="45414" y="7821"/>
                        </a:cubicBezTo>
                        <a:cubicBezTo>
                          <a:pt x="44838" y="7770"/>
                          <a:pt x="44362" y="7269"/>
                          <a:pt x="44362" y="6693"/>
                        </a:cubicBezTo>
                        <a:cubicBezTo>
                          <a:pt x="44362" y="6242"/>
                          <a:pt x="44662" y="5866"/>
                          <a:pt x="45088" y="5765"/>
                        </a:cubicBezTo>
                        <a:lnTo>
                          <a:pt x="44913" y="3811"/>
                        </a:lnTo>
                        <a:lnTo>
                          <a:pt x="41880" y="3410"/>
                        </a:lnTo>
                        <a:lnTo>
                          <a:pt x="41905" y="5615"/>
                        </a:lnTo>
                        <a:cubicBezTo>
                          <a:pt x="42332" y="5790"/>
                          <a:pt x="42582" y="5916"/>
                          <a:pt x="42582" y="6392"/>
                        </a:cubicBezTo>
                        <a:cubicBezTo>
                          <a:pt x="42582" y="6946"/>
                          <a:pt x="42466" y="7523"/>
                          <a:pt x="41946" y="7523"/>
                        </a:cubicBezTo>
                        <a:cubicBezTo>
                          <a:pt x="41925" y="7523"/>
                          <a:pt x="41903" y="7522"/>
                          <a:pt x="41880" y="7520"/>
                        </a:cubicBezTo>
                        <a:cubicBezTo>
                          <a:pt x="41304" y="7470"/>
                          <a:pt x="40853" y="6968"/>
                          <a:pt x="40853" y="6392"/>
                        </a:cubicBezTo>
                        <a:cubicBezTo>
                          <a:pt x="40853" y="5916"/>
                          <a:pt x="41154" y="5565"/>
                          <a:pt x="41555" y="5465"/>
                        </a:cubicBezTo>
                        <a:lnTo>
                          <a:pt x="41354" y="3485"/>
                        </a:lnTo>
                        <a:lnTo>
                          <a:pt x="38246" y="3359"/>
                        </a:lnTo>
                        <a:lnTo>
                          <a:pt x="38321" y="5389"/>
                        </a:lnTo>
                        <a:cubicBezTo>
                          <a:pt x="38748" y="5565"/>
                          <a:pt x="39048" y="5866"/>
                          <a:pt x="39048" y="6342"/>
                        </a:cubicBezTo>
                        <a:cubicBezTo>
                          <a:pt x="39048" y="6858"/>
                          <a:pt x="38938" y="7199"/>
                          <a:pt x="38451" y="7199"/>
                        </a:cubicBezTo>
                        <a:cubicBezTo>
                          <a:pt x="38418" y="7199"/>
                          <a:pt x="38383" y="7197"/>
                          <a:pt x="38347" y="7194"/>
                        </a:cubicBezTo>
                        <a:cubicBezTo>
                          <a:pt x="37795" y="7144"/>
                          <a:pt x="37319" y="6643"/>
                          <a:pt x="37319" y="6066"/>
                        </a:cubicBezTo>
                        <a:cubicBezTo>
                          <a:pt x="37319" y="5615"/>
                          <a:pt x="37620" y="5264"/>
                          <a:pt x="38046" y="5164"/>
                        </a:cubicBezTo>
                        <a:lnTo>
                          <a:pt x="37745" y="3309"/>
                        </a:lnTo>
                        <a:lnTo>
                          <a:pt x="34737" y="2633"/>
                        </a:lnTo>
                        <a:lnTo>
                          <a:pt x="34737" y="2633"/>
                        </a:lnTo>
                        <a:lnTo>
                          <a:pt x="34938" y="4963"/>
                        </a:lnTo>
                        <a:cubicBezTo>
                          <a:pt x="35339" y="5139"/>
                          <a:pt x="35590" y="5389"/>
                          <a:pt x="35590" y="5866"/>
                        </a:cubicBezTo>
                        <a:cubicBezTo>
                          <a:pt x="35590" y="6415"/>
                          <a:pt x="35430" y="6897"/>
                          <a:pt x="34915" y="6897"/>
                        </a:cubicBezTo>
                        <a:cubicBezTo>
                          <a:pt x="34890" y="6897"/>
                          <a:pt x="34864" y="6896"/>
                          <a:pt x="34838" y="6893"/>
                        </a:cubicBezTo>
                        <a:cubicBezTo>
                          <a:pt x="34261" y="6843"/>
                          <a:pt x="33810" y="6342"/>
                          <a:pt x="33810" y="5765"/>
                        </a:cubicBezTo>
                        <a:cubicBezTo>
                          <a:pt x="33810" y="5314"/>
                          <a:pt x="34111" y="4938"/>
                          <a:pt x="34512" y="4838"/>
                        </a:cubicBezTo>
                        <a:lnTo>
                          <a:pt x="34111" y="2733"/>
                        </a:lnTo>
                        <a:lnTo>
                          <a:pt x="31404" y="2833"/>
                        </a:lnTo>
                        <a:lnTo>
                          <a:pt x="31630" y="4587"/>
                        </a:lnTo>
                        <a:cubicBezTo>
                          <a:pt x="32056" y="4763"/>
                          <a:pt x="32357" y="5189"/>
                          <a:pt x="32357" y="5640"/>
                        </a:cubicBezTo>
                        <a:cubicBezTo>
                          <a:pt x="32357" y="6186"/>
                          <a:pt x="31930" y="6596"/>
                          <a:pt x="31396" y="6596"/>
                        </a:cubicBezTo>
                        <a:cubicBezTo>
                          <a:pt x="31365" y="6596"/>
                          <a:pt x="31335" y="6595"/>
                          <a:pt x="31304" y="6592"/>
                        </a:cubicBezTo>
                        <a:cubicBezTo>
                          <a:pt x="30727" y="6542"/>
                          <a:pt x="30377" y="6467"/>
                          <a:pt x="30377" y="5891"/>
                        </a:cubicBezTo>
                        <a:cubicBezTo>
                          <a:pt x="30377" y="5440"/>
                          <a:pt x="30727" y="5064"/>
                          <a:pt x="31154" y="4963"/>
                        </a:cubicBezTo>
                        <a:lnTo>
                          <a:pt x="31003" y="2708"/>
                        </a:lnTo>
                        <a:lnTo>
                          <a:pt x="27570" y="2833"/>
                        </a:lnTo>
                        <a:lnTo>
                          <a:pt x="27820" y="4412"/>
                        </a:lnTo>
                        <a:cubicBezTo>
                          <a:pt x="28246" y="4587"/>
                          <a:pt x="28823" y="4863"/>
                          <a:pt x="28823" y="5339"/>
                        </a:cubicBezTo>
                        <a:cubicBezTo>
                          <a:pt x="28823" y="5885"/>
                          <a:pt x="28419" y="6296"/>
                          <a:pt x="27887" y="6296"/>
                        </a:cubicBezTo>
                        <a:cubicBezTo>
                          <a:pt x="27857" y="6296"/>
                          <a:pt x="27826" y="6294"/>
                          <a:pt x="27795" y="6292"/>
                        </a:cubicBezTo>
                        <a:cubicBezTo>
                          <a:pt x="27219" y="6242"/>
                          <a:pt x="26818" y="6066"/>
                          <a:pt x="26818" y="5490"/>
                        </a:cubicBezTo>
                        <a:cubicBezTo>
                          <a:pt x="26818" y="5039"/>
                          <a:pt x="27043" y="4337"/>
                          <a:pt x="27469" y="4237"/>
                        </a:cubicBezTo>
                        <a:lnTo>
                          <a:pt x="27219" y="2382"/>
                        </a:lnTo>
                        <a:lnTo>
                          <a:pt x="24587" y="2156"/>
                        </a:lnTo>
                        <a:lnTo>
                          <a:pt x="24261" y="4237"/>
                        </a:lnTo>
                        <a:cubicBezTo>
                          <a:pt x="24687" y="4412"/>
                          <a:pt x="25289" y="4562"/>
                          <a:pt x="25289" y="5039"/>
                        </a:cubicBezTo>
                        <a:cubicBezTo>
                          <a:pt x="25289" y="5560"/>
                          <a:pt x="24885" y="5970"/>
                          <a:pt x="24353" y="5970"/>
                        </a:cubicBezTo>
                        <a:cubicBezTo>
                          <a:pt x="24323" y="5970"/>
                          <a:pt x="24292" y="5969"/>
                          <a:pt x="24261" y="5966"/>
                        </a:cubicBezTo>
                        <a:cubicBezTo>
                          <a:pt x="23685" y="5916"/>
                          <a:pt x="23234" y="5415"/>
                          <a:pt x="23234" y="4838"/>
                        </a:cubicBezTo>
                        <a:cubicBezTo>
                          <a:pt x="23234" y="4387"/>
                          <a:pt x="23635" y="4487"/>
                          <a:pt x="24061" y="4387"/>
                        </a:cubicBezTo>
                        <a:lnTo>
                          <a:pt x="23960" y="2106"/>
                        </a:lnTo>
                        <a:lnTo>
                          <a:pt x="20702" y="1906"/>
                        </a:lnTo>
                        <a:lnTo>
                          <a:pt x="20702" y="3510"/>
                        </a:lnTo>
                        <a:cubicBezTo>
                          <a:pt x="21128" y="3685"/>
                          <a:pt x="21780" y="4262"/>
                          <a:pt x="21780" y="4713"/>
                        </a:cubicBezTo>
                        <a:cubicBezTo>
                          <a:pt x="21780" y="5258"/>
                          <a:pt x="21354" y="5669"/>
                          <a:pt x="20840" y="5669"/>
                        </a:cubicBezTo>
                        <a:cubicBezTo>
                          <a:pt x="20811" y="5669"/>
                          <a:pt x="20782" y="5668"/>
                          <a:pt x="20752" y="5665"/>
                        </a:cubicBezTo>
                        <a:cubicBezTo>
                          <a:pt x="20176" y="5615"/>
                          <a:pt x="19700" y="5114"/>
                          <a:pt x="19700" y="4537"/>
                        </a:cubicBezTo>
                        <a:cubicBezTo>
                          <a:pt x="19700" y="4086"/>
                          <a:pt x="20001" y="3710"/>
                          <a:pt x="20427" y="3610"/>
                        </a:cubicBezTo>
                        <a:lnTo>
                          <a:pt x="20126" y="1755"/>
                        </a:lnTo>
                        <a:lnTo>
                          <a:pt x="17544" y="1530"/>
                        </a:lnTo>
                        <a:lnTo>
                          <a:pt x="17344" y="3460"/>
                        </a:lnTo>
                        <a:cubicBezTo>
                          <a:pt x="17770" y="3635"/>
                          <a:pt x="18246" y="3936"/>
                          <a:pt x="18246" y="4412"/>
                        </a:cubicBezTo>
                        <a:cubicBezTo>
                          <a:pt x="18246" y="4958"/>
                          <a:pt x="17842" y="5368"/>
                          <a:pt x="17310" y="5368"/>
                        </a:cubicBezTo>
                        <a:cubicBezTo>
                          <a:pt x="17280" y="5368"/>
                          <a:pt x="17250" y="5367"/>
                          <a:pt x="17219" y="5364"/>
                        </a:cubicBezTo>
                        <a:cubicBezTo>
                          <a:pt x="16642" y="5314"/>
                          <a:pt x="16191" y="4788"/>
                          <a:pt x="16191" y="4237"/>
                        </a:cubicBezTo>
                        <a:cubicBezTo>
                          <a:pt x="16191" y="3760"/>
                          <a:pt x="16492" y="3410"/>
                          <a:pt x="16893" y="3309"/>
                        </a:cubicBezTo>
                        <a:lnTo>
                          <a:pt x="16717" y="1455"/>
                        </a:lnTo>
                        <a:lnTo>
                          <a:pt x="13409" y="928"/>
                        </a:lnTo>
                        <a:lnTo>
                          <a:pt x="13885" y="3209"/>
                        </a:lnTo>
                        <a:cubicBezTo>
                          <a:pt x="14311" y="3384"/>
                          <a:pt x="14737" y="3635"/>
                          <a:pt x="14737" y="4111"/>
                        </a:cubicBezTo>
                        <a:cubicBezTo>
                          <a:pt x="14737" y="4633"/>
                          <a:pt x="14311" y="5043"/>
                          <a:pt x="13777" y="5043"/>
                        </a:cubicBezTo>
                        <a:cubicBezTo>
                          <a:pt x="13746" y="5043"/>
                          <a:pt x="13716" y="5041"/>
                          <a:pt x="13685" y="5039"/>
                        </a:cubicBezTo>
                        <a:cubicBezTo>
                          <a:pt x="13133" y="4988"/>
                          <a:pt x="12657" y="4487"/>
                          <a:pt x="12657" y="3911"/>
                        </a:cubicBezTo>
                        <a:cubicBezTo>
                          <a:pt x="12657" y="3460"/>
                          <a:pt x="12958" y="3084"/>
                          <a:pt x="13384" y="3008"/>
                        </a:cubicBezTo>
                        <a:lnTo>
                          <a:pt x="13158" y="1154"/>
                        </a:lnTo>
                        <a:lnTo>
                          <a:pt x="10251" y="1229"/>
                        </a:lnTo>
                        <a:lnTo>
                          <a:pt x="10176" y="2908"/>
                        </a:lnTo>
                        <a:cubicBezTo>
                          <a:pt x="10577" y="3084"/>
                          <a:pt x="11204" y="3334"/>
                          <a:pt x="11204" y="3785"/>
                        </a:cubicBezTo>
                        <a:cubicBezTo>
                          <a:pt x="11204" y="4331"/>
                          <a:pt x="10799" y="4742"/>
                          <a:pt x="10268" y="4742"/>
                        </a:cubicBezTo>
                        <a:cubicBezTo>
                          <a:pt x="10237" y="4742"/>
                          <a:pt x="10207" y="4741"/>
                          <a:pt x="10176" y="4738"/>
                        </a:cubicBezTo>
                        <a:cubicBezTo>
                          <a:pt x="9600" y="4688"/>
                          <a:pt x="9148" y="4186"/>
                          <a:pt x="9148" y="3610"/>
                        </a:cubicBezTo>
                        <a:cubicBezTo>
                          <a:pt x="9148" y="3159"/>
                          <a:pt x="9449" y="2783"/>
                          <a:pt x="9850" y="2683"/>
                        </a:cubicBezTo>
                        <a:lnTo>
                          <a:pt x="9850" y="1329"/>
                        </a:lnTo>
                        <a:lnTo>
                          <a:pt x="6968" y="778"/>
                        </a:lnTo>
                        <a:lnTo>
                          <a:pt x="6717" y="2532"/>
                        </a:lnTo>
                        <a:cubicBezTo>
                          <a:pt x="7118" y="2708"/>
                          <a:pt x="7695" y="3034"/>
                          <a:pt x="7695" y="3485"/>
                        </a:cubicBezTo>
                        <a:cubicBezTo>
                          <a:pt x="7695" y="4030"/>
                          <a:pt x="7268" y="4441"/>
                          <a:pt x="6734" y="4441"/>
                        </a:cubicBezTo>
                        <a:cubicBezTo>
                          <a:pt x="6704" y="4441"/>
                          <a:pt x="6673" y="4440"/>
                          <a:pt x="6642" y="4437"/>
                        </a:cubicBezTo>
                        <a:cubicBezTo>
                          <a:pt x="6066" y="4387"/>
                          <a:pt x="5615" y="3886"/>
                          <a:pt x="5615" y="3309"/>
                        </a:cubicBezTo>
                        <a:cubicBezTo>
                          <a:pt x="5615" y="2833"/>
                          <a:pt x="5915" y="2482"/>
                          <a:pt x="6341" y="2382"/>
                        </a:cubicBezTo>
                        <a:lnTo>
                          <a:pt x="6341" y="552"/>
                        </a:lnTo>
                        <a:lnTo>
                          <a:pt x="3434" y="552"/>
                        </a:lnTo>
                        <a:lnTo>
                          <a:pt x="3384" y="2357"/>
                        </a:lnTo>
                        <a:cubicBezTo>
                          <a:pt x="3785" y="2532"/>
                          <a:pt x="4161" y="2708"/>
                          <a:pt x="4161" y="3184"/>
                        </a:cubicBezTo>
                        <a:cubicBezTo>
                          <a:pt x="4161" y="3728"/>
                          <a:pt x="3759" y="4115"/>
                          <a:pt x="3230" y="4115"/>
                        </a:cubicBezTo>
                        <a:cubicBezTo>
                          <a:pt x="3198" y="4115"/>
                          <a:pt x="3166" y="4114"/>
                          <a:pt x="3133" y="4111"/>
                        </a:cubicBezTo>
                        <a:cubicBezTo>
                          <a:pt x="2557" y="4061"/>
                          <a:pt x="2081" y="3560"/>
                          <a:pt x="2081" y="2983"/>
                        </a:cubicBezTo>
                        <a:cubicBezTo>
                          <a:pt x="2081" y="2532"/>
                          <a:pt x="2381" y="2181"/>
                          <a:pt x="2807" y="2081"/>
                        </a:cubicBezTo>
                        <a:lnTo>
                          <a:pt x="2607" y="87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5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4" name="Google Shape;1324;p9"/>
                  <p:cNvSpPr/>
                  <p:nvPr/>
                </p:nvSpPr>
                <p:spPr>
                  <a:xfrm>
                    <a:off x="4705675" y="1079600"/>
                    <a:ext cx="1213050" cy="181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2" h="72482" extrusionOk="0">
                        <a:moveTo>
                          <a:pt x="0" y="0"/>
                        </a:moveTo>
                        <a:lnTo>
                          <a:pt x="0" y="68246"/>
                        </a:lnTo>
                        <a:lnTo>
                          <a:pt x="48522" y="72482"/>
                        </a:lnTo>
                        <a:lnTo>
                          <a:pt x="48522" y="4236"/>
                        </a:lnTo>
                        <a:lnTo>
                          <a:pt x="45364" y="4010"/>
                        </a:lnTo>
                        <a:lnTo>
                          <a:pt x="45364" y="6015"/>
                        </a:lnTo>
                        <a:cubicBezTo>
                          <a:pt x="45790" y="6191"/>
                          <a:pt x="46091" y="6517"/>
                          <a:pt x="46091" y="6968"/>
                        </a:cubicBezTo>
                        <a:cubicBezTo>
                          <a:pt x="46091" y="7503"/>
                          <a:pt x="45983" y="7800"/>
                          <a:pt x="45507" y="7800"/>
                        </a:cubicBezTo>
                        <a:cubicBezTo>
                          <a:pt x="45470" y="7800"/>
                          <a:pt x="45430" y="7798"/>
                          <a:pt x="45389" y="7795"/>
                        </a:cubicBezTo>
                        <a:cubicBezTo>
                          <a:pt x="44838" y="7745"/>
                          <a:pt x="44361" y="7243"/>
                          <a:pt x="44361" y="6667"/>
                        </a:cubicBezTo>
                        <a:cubicBezTo>
                          <a:pt x="44361" y="6216"/>
                          <a:pt x="44662" y="5865"/>
                          <a:pt x="45088" y="5765"/>
                        </a:cubicBezTo>
                        <a:lnTo>
                          <a:pt x="44913" y="3785"/>
                        </a:lnTo>
                        <a:lnTo>
                          <a:pt x="41855" y="3409"/>
                        </a:lnTo>
                        <a:lnTo>
                          <a:pt x="41855" y="3409"/>
                        </a:lnTo>
                        <a:lnTo>
                          <a:pt x="41905" y="5589"/>
                        </a:lnTo>
                        <a:cubicBezTo>
                          <a:pt x="42331" y="5765"/>
                          <a:pt x="42582" y="5915"/>
                          <a:pt x="42582" y="6366"/>
                        </a:cubicBezTo>
                        <a:cubicBezTo>
                          <a:pt x="42582" y="6920"/>
                          <a:pt x="42466" y="7497"/>
                          <a:pt x="41946" y="7497"/>
                        </a:cubicBezTo>
                        <a:cubicBezTo>
                          <a:pt x="41925" y="7497"/>
                          <a:pt x="41903" y="7496"/>
                          <a:pt x="41880" y="7494"/>
                        </a:cubicBezTo>
                        <a:cubicBezTo>
                          <a:pt x="41304" y="7444"/>
                          <a:pt x="40828" y="6943"/>
                          <a:pt x="40828" y="6366"/>
                        </a:cubicBezTo>
                        <a:cubicBezTo>
                          <a:pt x="40828" y="5915"/>
                          <a:pt x="41153" y="5539"/>
                          <a:pt x="41554" y="5439"/>
                        </a:cubicBezTo>
                        <a:lnTo>
                          <a:pt x="41354" y="3484"/>
                        </a:lnTo>
                        <a:lnTo>
                          <a:pt x="38246" y="3334"/>
                        </a:lnTo>
                        <a:lnTo>
                          <a:pt x="38321" y="5364"/>
                        </a:lnTo>
                        <a:cubicBezTo>
                          <a:pt x="38747" y="5539"/>
                          <a:pt x="39048" y="5865"/>
                          <a:pt x="39048" y="6316"/>
                        </a:cubicBezTo>
                        <a:cubicBezTo>
                          <a:pt x="39048" y="6856"/>
                          <a:pt x="38938" y="7198"/>
                          <a:pt x="38451" y="7198"/>
                        </a:cubicBezTo>
                        <a:cubicBezTo>
                          <a:pt x="38418" y="7198"/>
                          <a:pt x="38383" y="7197"/>
                          <a:pt x="38346" y="7193"/>
                        </a:cubicBezTo>
                        <a:cubicBezTo>
                          <a:pt x="37770" y="7143"/>
                          <a:pt x="37319" y="6642"/>
                          <a:pt x="37319" y="6066"/>
                        </a:cubicBezTo>
                        <a:cubicBezTo>
                          <a:pt x="37319" y="5589"/>
                          <a:pt x="37620" y="5238"/>
                          <a:pt x="38046" y="5138"/>
                        </a:cubicBezTo>
                        <a:lnTo>
                          <a:pt x="37720" y="3284"/>
                        </a:lnTo>
                        <a:lnTo>
                          <a:pt x="34737" y="2607"/>
                        </a:lnTo>
                        <a:lnTo>
                          <a:pt x="34938" y="4938"/>
                        </a:lnTo>
                        <a:cubicBezTo>
                          <a:pt x="35339" y="5113"/>
                          <a:pt x="35564" y="5389"/>
                          <a:pt x="35564" y="5840"/>
                        </a:cubicBezTo>
                        <a:cubicBezTo>
                          <a:pt x="35564" y="6390"/>
                          <a:pt x="35405" y="6871"/>
                          <a:pt x="34912" y="6871"/>
                        </a:cubicBezTo>
                        <a:cubicBezTo>
                          <a:pt x="34888" y="6871"/>
                          <a:pt x="34863" y="6870"/>
                          <a:pt x="34838" y="6868"/>
                        </a:cubicBezTo>
                        <a:cubicBezTo>
                          <a:pt x="34261" y="6817"/>
                          <a:pt x="33785" y="6316"/>
                          <a:pt x="33785" y="5765"/>
                        </a:cubicBezTo>
                        <a:cubicBezTo>
                          <a:pt x="33785" y="5289"/>
                          <a:pt x="34086" y="4938"/>
                          <a:pt x="34512" y="4837"/>
                        </a:cubicBezTo>
                        <a:lnTo>
                          <a:pt x="34086" y="2707"/>
                        </a:lnTo>
                        <a:lnTo>
                          <a:pt x="31404" y="2807"/>
                        </a:lnTo>
                        <a:lnTo>
                          <a:pt x="31630" y="4587"/>
                        </a:lnTo>
                        <a:cubicBezTo>
                          <a:pt x="32031" y="4737"/>
                          <a:pt x="32331" y="5163"/>
                          <a:pt x="32331" y="5614"/>
                        </a:cubicBezTo>
                        <a:cubicBezTo>
                          <a:pt x="32331" y="6160"/>
                          <a:pt x="31927" y="6571"/>
                          <a:pt x="31395" y="6571"/>
                        </a:cubicBezTo>
                        <a:cubicBezTo>
                          <a:pt x="31365" y="6571"/>
                          <a:pt x="31335" y="6569"/>
                          <a:pt x="31304" y="6567"/>
                        </a:cubicBezTo>
                        <a:cubicBezTo>
                          <a:pt x="30727" y="6517"/>
                          <a:pt x="30376" y="6467"/>
                          <a:pt x="30376" y="5890"/>
                        </a:cubicBezTo>
                        <a:cubicBezTo>
                          <a:pt x="30376" y="5414"/>
                          <a:pt x="30727" y="5038"/>
                          <a:pt x="31153" y="4938"/>
                        </a:cubicBezTo>
                        <a:lnTo>
                          <a:pt x="30978" y="2707"/>
                        </a:lnTo>
                        <a:lnTo>
                          <a:pt x="27544" y="2832"/>
                        </a:lnTo>
                        <a:lnTo>
                          <a:pt x="27820" y="4411"/>
                        </a:lnTo>
                        <a:cubicBezTo>
                          <a:pt x="28221" y="4587"/>
                          <a:pt x="28822" y="4863"/>
                          <a:pt x="28822" y="5314"/>
                        </a:cubicBezTo>
                        <a:cubicBezTo>
                          <a:pt x="28822" y="5859"/>
                          <a:pt x="28396" y="6270"/>
                          <a:pt x="27883" y="6270"/>
                        </a:cubicBezTo>
                        <a:cubicBezTo>
                          <a:pt x="27854" y="6270"/>
                          <a:pt x="27824" y="6269"/>
                          <a:pt x="27795" y="6266"/>
                        </a:cubicBezTo>
                        <a:cubicBezTo>
                          <a:pt x="27218" y="6216"/>
                          <a:pt x="26792" y="6040"/>
                          <a:pt x="26792" y="5464"/>
                        </a:cubicBezTo>
                        <a:cubicBezTo>
                          <a:pt x="26792" y="5013"/>
                          <a:pt x="27043" y="4311"/>
                          <a:pt x="27469" y="4211"/>
                        </a:cubicBezTo>
                        <a:lnTo>
                          <a:pt x="27218" y="2381"/>
                        </a:lnTo>
                        <a:lnTo>
                          <a:pt x="24587" y="2131"/>
                        </a:lnTo>
                        <a:lnTo>
                          <a:pt x="24261" y="4211"/>
                        </a:lnTo>
                        <a:cubicBezTo>
                          <a:pt x="24687" y="4386"/>
                          <a:pt x="25289" y="4537"/>
                          <a:pt x="25289" y="5013"/>
                        </a:cubicBezTo>
                        <a:cubicBezTo>
                          <a:pt x="25289" y="5558"/>
                          <a:pt x="24885" y="5969"/>
                          <a:pt x="24353" y="5969"/>
                        </a:cubicBezTo>
                        <a:cubicBezTo>
                          <a:pt x="24323" y="5969"/>
                          <a:pt x="24292" y="5968"/>
                          <a:pt x="24261" y="5965"/>
                        </a:cubicBezTo>
                        <a:cubicBezTo>
                          <a:pt x="23685" y="5915"/>
                          <a:pt x="23233" y="5389"/>
                          <a:pt x="23233" y="4837"/>
                        </a:cubicBezTo>
                        <a:cubicBezTo>
                          <a:pt x="23233" y="4361"/>
                          <a:pt x="23634" y="4462"/>
                          <a:pt x="24061" y="4361"/>
                        </a:cubicBezTo>
                        <a:lnTo>
                          <a:pt x="23935" y="2081"/>
                        </a:lnTo>
                        <a:lnTo>
                          <a:pt x="20702" y="1880"/>
                        </a:lnTo>
                        <a:lnTo>
                          <a:pt x="20702" y="3484"/>
                        </a:lnTo>
                        <a:cubicBezTo>
                          <a:pt x="21128" y="3659"/>
                          <a:pt x="21780" y="4236"/>
                          <a:pt x="21780" y="4712"/>
                        </a:cubicBezTo>
                        <a:cubicBezTo>
                          <a:pt x="21780" y="5234"/>
                          <a:pt x="21353" y="5643"/>
                          <a:pt x="20819" y="5643"/>
                        </a:cubicBezTo>
                        <a:cubicBezTo>
                          <a:pt x="20789" y="5643"/>
                          <a:pt x="20758" y="5642"/>
                          <a:pt x="20727" y="5639"/>
                        </a:cubicBezTo>
                        <a:cubicBezTo>
                          <a:pt x="20176" y="5589"/>
                          <a:pt x="19700" y="5088"/>
                          <a:pt x="19700" y="4512"/>
                        </a:cubicBezTo>
                        <a:cubicBezTo>
                          <a:pt x="19700" y="4061"/>
                          <a:pt x="20000" y="3685"/>
                          <a:pt x="20426" y="3609"/>
                        </a:cubicBezTo>
                        <a:lnTo>
                          <a:pt x="20126" y="1755"/>
                        </a:lnTo>
                        <a:lnTo>
                          <a:pt x="17519" y="1529"/>
                        </a:lnTo>
                        <a:lnTo>
                          <a:pt x="17344" y="3459"/>
                        </a:lnTo>
                        <a:cubicBezTo>
                          <a:pt x="17745" y="3609"/>
                          <a:pt x="18246" y="3935"/>
                          <a:pt x="18246" y="4386"/>
                        </a:cubicBezTo>
                        <a:cubicBezTo>
                          <a:pt x="18246" y="4932"/>
                          <a:pt x="17842" y="5343"/>
                          <a:pt x="17310" y="5343"/>
                        </a:cubicBezTo>
                        <a:cubicBezTo>
                          <a:pt x="17280" y="5343"/>
                          <a:pt x="17249" y="5341"/>
                          <a:pt x="17218" y="5339"/>
                        </a:cubicBezTo>
                        <a:cubicBezTo>
                          <a:pt x="16642" y="5289"/>
                          <a:pt x="16166" y="4787"/>
                          <a:pt x="16166" y="4211"/>
                        </a:cubicBezTo>
                        <a:cubicBezTo>
                          <a:pt x="16166" y="3760"/>
                          <a:pt x="16492" y="3384"/>
                          <a:pt x="16893" y="3284"/>
                        </a:cubicBezTo>
                        <a:lnTo>
                          <a:pt x="16717" y="1429"/>
                        </a:lnTo>
                        <a:lnTo>
                          <a:pt x="13409" y="903"/>
                        </a:lnTo>
                        <a:lnTo>
                          <a:pt x="13409" y="903"/>
                        </a:lnTo>
                        <a:lnTo>
                          <a:pt x="13885" y="3183"/>
                        </a:lnTo>
                        <a:cubicBezTo>
                          <a:pt x="14286" y="3359"/>
                          <a:pt x="14737" y="3634"/>
                          <a:pt x="14737" y="4086"/>
                        </a:cubicBezTo>
                        <a:cubicBezTo>
                          <a:pt x="14737" y="4631"/>
                          <a:pt x="14311" y="5042"/>
                          <a:pt x="13776" y="5042"/>
                        </a:cubicBezTo>
                        <a:cubicBezTo>
                          <a:pt x="13746" y="5042"/>
                          <a:pt x="13715" y="5041"/>
                          <a:pt x="13685" y="5038"/>
                        </a:cubicBezTo>
                        <a:cubicBezTo>
                          <a:pt x="13108" y="4988"/>
                          <a:pt x="12657" y="4487"/>
                          <a:pt x="12657" y="3910"/>
                        </a:cubicBezTo>
                        <a:cubicBezTo>
                          <a:pt x="12657" y="3434"/>
                          <a:pt x="12958" y="3083"/>
                          <a:pt x="13384" y="2983"/>
                        </a:cubicBezTo>
                        <a:lnTo>
                          <a:pt x="13158" y="1128"/>
                        </a:lnTo>
                        <a:lnTo>
                          <a:pt x="10251" y="1228"/>
                        </a:lnTo>
                        <a:lnTo>
                          <a:pt x="10176" y="2908"/>
                        </a:lnTo>
                        <a:cubicBezTo>
                          <a:pt x="10577" y="3083"/>
                          <a:pt x="11203" y="3309"/>
                          <a:pt x="11203" y="3785"/>
                        </a:cubicBezTo>
                        <a:cubicBezTo>
                          <a:pt x="11203" y="4329"/>
                          <a:pt x="10779" y="4716"/>
                          <a:pt x="10268" y="4716"/>
                        </a:cubicBezTo>
                        <a:cubicBezTo>
                          <a:pt x="10238" y="4716"/>
                          <a:pt x="10207" y="4715"/>
                          <a:pt x="10176" y="4712"/>
                        </a:cubicBezTo>
                        <a:cubicBezTo>
                          <a:pt x="9599" y="4662"/>
                          <a:pt x="9123" y="4161"/>
                          <a:pt x="9123" y="3584"/>
                        </a:cubicBezTo>
                        <a:cubicBezTo>
                          <a:pt x="9123" y="3133"/>
                          <a:pt x="9424" y="2782"/>
                          <a:pt x="9850" y="2682"/>
                        </a:cubicBezTo>
                        <a:lnTo>
                          <a:pt x="9850" y="1304"/>
                        </a:lnTo>
                        <a:lnTo>
                          <a:pt x="6968" y="777"/>
                        </a:lnTo>
                        <a:lnTo>
                          <a:pt x="6692" y="2507"/>
                        </a:lnTo>
                        <a:cubicBezTo>
                          <a:pt x="7118" y="2682"/>
                          <a:pt x="7669" y="3008"/>
                          <a:pt x="7669" y="3459"/>
                        </a:cubicBezTo>
                        <a:cubicBezTo>
                          <a:pt x="7669" y="4005"/>
                          <a:pt x="7265" y="4415"/>
                          <a:pt x="6733" y="4415"/>
                        </a:cubicBezTo>
                        <a:cubicBezTo>
                          <a:pt x="6703" y="4415"/>
                          <a:pt x="6673" y="4414"/>
                          <a:pt x="6642" y="4411"/>
                        </a:cubicBezTo>
                        <a:cubicBezTo>
                          <a:pt x="6065" y="4361"/>
                          <a:pt x="5614" y="3860"/>
                          <a:pt x="5614" y="3284"/>
                        </a:cubicBezTo>
                        <a:cubicBezTo>
                          <a:pt x="5614" y="2832"/>
                          <a:pt x="5915" y="2456"/>
                          <a:pt x="6316" y="2356"/>
                        </a:cubicBezTo>
                        <a:lnTo>
                          <a:pt x="6316" y="552"/>
                        </a:lnTo>
                        <a:lnTo>
                          <a:pt x="3434" y="552"/>
                        </a:lnTo>
                        <a:lnTo>
                          <a:pt x="3359" y="2356"/>
                        </a:lnTo>
                        <a:cubicBezTo>
                          <a:pt x="3785" y="2532"/>
                          <a:pt x="4161" y="2707"/>
                          <a:pt x="4161" y="3158"/>
                        </a:cubicBezTo>
                        <a:cubicBezTo>
                          <a:pt x="4161" y="3704"/>
                          <a:pt x="3734" y="4115"/>
                          <a:pt x="3200" y="4115"/>
                        </a:cubicBezTo>
                        <a:cubicBezTo>
                          <a:pt x="3170" y="4115"/>
                          <a:pt x="3139" y="4113"/>
                          <a:pt x="3108" y="4111"/>
                        </a:cubicBezTo>
                        <a:cubicBezTo>
                          <a:pt x="2557" y="4061"/>
                          <a:pt x="2080" y="3559"/>
                          <a:pt x="2080" y="2983"/>
                        </a:cubicBezTo>
                        <a:cubicBezTo>
                          <a:pt x="2080" y="2507"/>
                          <a:pt x="2381" y="2156"/>
                          <a:pt x="2807" y="2055"/>
                        </a:cubicBezTo>
                        <a:lnTo>
                          <a:pt x="2607" y="85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E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5" name="Google Shape;1325;p9"/>
                  <p:cNvSpPr/>
                  <p:nvPr/>
                </p:nvSpPr>
                <p:spPr>
                  <a:xfrm>
                    <a:off x="4748900" y="1231850"/>
                    <a:ext cx="1126600" cy="1615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64613" fill="none" extrusionOk="0">
                        <a:moveTo>
                          <a:pt x="1" y="1"/>
                        </a:moveTo>
                        <a:lnTo>
                          <a:pt x="45064" y="3935"/>
                        </a:lnTo>
                        <a:lnTo>
                          <a:pt x="45064" y="64612"/>
                        </a:lnTo>
                        <a:lnTo>
                          <a:pt x="1" y="60653"/>
                        </a:lnTo>
                        <a:close/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6" name="Google Shape;1326;p9"/>
                  <p:cNvSpPr/>
                  <p:nvPr/>
                </p:nvSpPr>
                <p:spPr>
                  <a:xfrm>
                    <a:off x="4748900" y="2687375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7" name="Google Shape;1327;p9"/>
                  <p:cNvSpPr/>
                  <p:nvPr/>
                </p:nvSpPr>
                <p:spPr>
                  <a:xfrm>
                    <a:off x="4748900" y="2626600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8" name="Google Shape;1328;p9"/>
                  <p:cNvSpPr/>
                  <p:nvPr/>
                </p:nvSpPr>
                <p:spPr>
                  <a:xfrm>
                    <a:off x="4748900" y="256645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9" name="Google Shape;1329;p9"/>
                  <p:cNvSpPr/>
                  <p:nvPr/>
                </p:nvSpPr>
                <p:spPr>
                  <a:xfrm>
                    <a:off x="4748900" y="25056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0" name="Google Shape;1330;p9"/>
                  <p:cNvSpPr/>
                  <p:nvPr/>
                </p:nvSpPr>
                <p:spPr>
                  <a:xfrm>
                    <a:off x="4748900" y="2444900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1" name="Google Shape;1331;p9"/>
                  <p:cNvSpPr/>
                  <p:nvPr/>
                </p:nvSpPr>
                <p:spPr>
                  <a:xfrm>
                    <a:off x="4748900" y="2384125"/>
                    <a:ext cx="1126600" cy="99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0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2" name="Google Shape;1332;p9"/>
                  <p:cNvSpPr/>
                  <p:nvPr/>
                </p:nvSpPr>
                <p:spPr>
                  <a:xfrm>
                    <a:off x="4748900" y="2323975"/>
                    <a:ext cx="1126600" cy="9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5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3" name="Google Shape;1333;p9"/>
                  <p:cNvSpPr/>
                  <p:nvPr/>
                </p:nvSpPr>
                <p:spPr>
                  <a:xfrm>
                    <a:off x="4748900" y="22631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4" name="Google Shape;1334;p9"/>
                  <p:cNvSpPr/>
                  <p:nvPr/>
                </p:nvSpPr>
                <p:spPr>
                  <a:xfrm>
                    <a:off x="4748900" y="22024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5" name="Google Shape;1335;p9"/>
                  <p:cNvSpPr/>
                  <p:nvPr/>
                </p:nvSpPr>
                <p:spPr>
                  <a:xfrm>
                    <a:off x="4748900" y="2141625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1"/>
                        </a:moveTo>
                        <a:lnTo>
                          <a:pt x="45064" y="3961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6" name="Google Shape;1336;p9"/>
                  <p:cNvSpPr/>
                  <p:nvPr/>
                </p:nvSpPr>
                <p:spPr>
                  <a:xfrm>
                    <a:off x="4748900" y="20814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7" name="Google Shape;1337;p9"/>
                  <p:cNvSpPr/>
                  <p:nvPr/>
                </p:nvSpPr>
                <p:spPr>
                  <a:xfrm>
                    <a:off x="4748900" y="20207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8" name="Google Shape;1338;p9"/>
                  <p:cNvSpPr/>
                  <p:nvPr/>
                </p:nvSpPr>
                <p:spPr>
                  <a:xfrm>
                    <a:off x="4748900" y="19599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9" name="Google Shape;1339;p9"/>
                  <p:cNvSpPr/>
                  <p:nvPr/>
                </p:nvSpPr>
                <p:spPr>
                  <a:xfrm>
                    <a:off x="4748900" y="189915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0" name="Google Shape;1340;p9"/>
                  <p:cNvSpPr/>
                  <p:nvPr/>
                </p:nvSpPr>
                <p:spPr>
                  <a:xfrm>
                    <a:off x="4748900" y="18383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1" name="Google Shape;1341;p9"/>
                  <p:cNvSpPr/>
                  <p:nvPr/>
                </p:nvSpPr>
                <p:spPr>
                  <a:xfrm>
                    <a:off x="4748900" y="17782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2" name="Google Shape;1342;p9"/>
                  <p:cNvSpPr/>
                  <p:nvPr/>
                </p:nvSpPr>
                <p:spPr>
                  <a:xfrm>
                    <a:off x="4748900" y="171745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3" name="Google Shape;1343;p9"/>
                  <p:cNvSpPr/>
                  <p:nvPr/>
                </p:nvSpPr>
                <p:spPr>
                  <a:xfrm>
                    <a:off x="4748900" y="16566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4" name="Google Shape;1344;p9"/>
                  <p:cNvSpPr/>
                  <p:nvPr/>
                </p:nvSpPr>
                <p:spPr>
                  <a:xfrm>
                    <a:off x="4748900" y="1595900"/>
                    <a:ext cx="1126600" cy="9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5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5" name="Google Shape;1345;p9"/>
                  <p:cNvSpPr/>
                  <p:nvPr/>
                </p:nvSpPr>
                <p:spPr>
                  <a:xfrm>
                    <a:off x="4748900" y="15351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6" name="Google Shape;1346;p9"/>
                  <p:cNvSpPr/>
                  <p:nvPr/>
                </p:nvSpPr>
                <p:spPr>
                  <a:xfrm>
                    <a:off x="4748900" y="14743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7" name="Google Shape;1347;p9"/>
                  <p:cNvSpPr/>
                  <p:nvPr/>
                </p:nvSpPr>
                <p:spPr>
                  <a:xfrm>
                    <a:off x="4748900" y="14141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8" name="Google Shape;1348;p9"/>
                  <p:cNvSpPr/>
                  <p:nvPr/>
                </p:nvSpPr>
                <p:spPr>
                  <a:xfrm>
                    <a:off x="4748900" y="13534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9" name="Google Shape;1349;p9"/>
                  <p:cNvSpPr/>
                  <p:nvPr/>
                </p:nvSpPr>
                <p:spPr>
                  <a:xfrm>
                    <a:off x="4748900" y="12926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0" name="Google Shape;1350;p9"/>
                  <p:cNvSpPr/>
                  <p:nvPr/>
                </p:nvSpPr>
                <p:spPr>
                  <a:xfrm>
                    <a:off x="5815950" y="1325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1"/>
                        </a:moveTo>
                        <a:lnTo>
                          <a:pt x="1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1" name="Google Shape;1351;p9"/>
                  <p:cNvSpPr/>
                  <p:nvPr/>
                </p:nvSpPr>
                <p:spPr>
                  <a:xfrm>
                    <a:off x="5756425" y="1320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2" name="Google Shape;1352;p9"/>
                  <p:cNvSpPr/>
                  <p:nvPr/>
                </p:nvSpPr>
                <p:spPr>
                  <a:xfrm>
                    <a:off x="5697525" y="1314550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1" y="1"/>
                        </a:moveTo>
                        <a:lnTo>
                          <a:pt x="1" y="60678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3" name="Google Shape;1353;p9"/>
                  <p:cNvSpPr/>
                  <p:nvPr/>
                </p:nvSpPr>
                <p:spPr>
                  <a:xfrm>
                    <a:off x="5638000" y="130955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4" name="Google Shape;1354;p9"/>
                  <p:cNvSpPr/>
                  <p:nvPr/>
                </p:nvSpPr>
                <p:spPr>
                  <a:xfrm>
                    <a:off x="5579100" y="1304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1"/>
                        </a:moveTo>
                        <a:lnTo>
                          <a:pt x="1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5" name="Google Shape;1355;p9"/>
                  <p:cNvSpPr/>
                  <p:nvPr/>
                </p:nvSpPr>
                <p:spPr>
                  <a:xfrm>
                    <a:off x="5519575" y="1299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6" name="Google Shape;1356;p9"/>
                  <p:cNvSpPr/>
                  <p:nvPr/>
                </p:nvSpPr>
                <p:spPr>
                  <a:xfrm>
                    <a:off x="5460050" y="1293875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1" y="1"/>
                        </a:moveTo>
                        <a:lnTo>
                          <a:pt x="1" y="60678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7" name="Google Shape;1357;p9"/>
                  <p:cNvSpPr/>
                  <p:nvPr/>
                </p:nvSpPr>
                <p:spPr>
                  <a:xfrm>
                    <a:off x="5401150" y="128887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8" name="Google Shape;1358;p9"/>
                  <p:cNvSpPr/>
                  <p:nvPr/>
                </p:nvSpPr>
                <p:spPr>
                  <a:xfrm>
                    <a:off x="5341650" y="1283850"/>
                    <a:ext cx="0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9" name="Google Shape;1359;p9"/>
                  <p:cNvSpPr/>
                  <p:nvPr/>
                </p:nvSpPr>
                <p:spPr>
                  <a:xfrm>
                    <a:off x="5282750" y="127885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0"/>
                        </a:moveTo>
                        <a:lnTo>
                          <a:pt x="0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0" name="Google Shape;1360;p9"/>
                  <p:cNvSpPr/>
                  <p:nvPr/>
                </p:nvSpPr>
                <p:spPr>
                  <a:xfrm>
                    <a:off x="5223225" y="1273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1" name="Google Shape;1361;p9"/>
                  <p:cNvSpPr/>
                  <p:nvPr/>
                </p:nvSpPr>
                <p:spPr>
                  <a:xfrm>
                    <a:off x="5163700" y="1268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0"/>
                        </a:moveTo>
                        <a:lnTo>
                          <a:pt x="0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2" name="Google Shape;1362;p9"/>
                  <p:cNvSpPr/>
                  <p:nvPr/>
                </p:nvSpPr>
                <p:spPr>
                  <a:xfrm>
                    <a:off x="5104800" y="126317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3" name="Google Shape;1363;p9"/>
                  <p:cNvSpPr/>
                  <p:nvPr/>
                </p:nvSpPr>
                <p:spPr>
                  <a:xfrm>
                    <a:off x="5045275" y="1257550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0" y="0"/>
                        </a:moveTo>
                        <a:lnTo>
                          <a:pt x="0" y="60677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4" name="Google Shape;1364;p9"/>
                  <p:cNvSpPr/>
                  <p:nvPr/>
                </p:nvSpPr>
                <p:spPr>
                  <a:xfrm>
                    <a:off x="4986375" y="1252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5" name="Google Shape;1365;p9"/>
                  <p:cNvSpPr/>
                  <p:nvPr/>
                </p:nvSpPr>
                <p:spPr>
                  <a:xfrm>
                    <a:off x="4926850" y="1247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0"/>
                        </a:moveTo>
                        <a:lnTo>
                          <a:pt x="0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6" name="Google Shape;1366;p9"/>
                  <p:cNvSpPr/>
                  <p:nvPr/>
                </p:nvSpPr>
                <p:spPr>
                  <a:xfrm>
                    <a:off x="4867325" y="12425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7" name="Google Shape;1367;p9"/>
                  <p:cNvSpPr/>
                  <p:nvPr/>
                </p:nvSpPr>
                <p:spPr>
                  <a:xfrm>
                    <a:off x="4808425" y="1236875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1" y="0"/>
                        </a:moveTo>
                        <a:lnTo>
                          <a:pt x="1" y="60677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368" name="Google Shape;1368;p9"/>
                <p:cNvSpPr/>
                <p:nvPr/>
              </p:nvSpPr>
              <p:spPr>
                <a:xfrm rot="1596001" flipH="1">
                  <a:off x="7528279" y="796182"/>
                  <a:ext cx="154247" cy="86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35" h="9468" extrusionOk="0">
                      <a:moveTo>
                        <a:pt x="674" y="7289"/>
                      </a:moveTo>
                      <a:lnTo>
                        <a:pt x="674" y="7289"/>
                      </a:lnTo>
                      <a:cubicBezTo>
                        <a:pt x="673" y="7298"/>
                        <a:pt x="675" y="7302"/>
                        <a:pt x="680" y="7302"/>
                      </a:cubicBezTo>
                      <a:cubicBezTo>
                        <a:pt x="683" y="7302"/>
                        <a:pt x="687" y="7300"/>
                        <a:pt x="692" y="7297"/>
                      </a:cubicBezTo>
                      <a:lnTo>
                        <a:pt x="692" y="7297"/>
                      </a:lnTo>
                      <a:cubicBezTo>
                        <a:pt x="680" y="7292"/>
                        <a:pt x="674" y="7289"/>
                        <a:pt x="674" y="7289"/>
                      </a:cubicBezTo>
                      <a:close/>
                      <a:moveTo>
                        <a:pt x="13621" y="0"/>
                      </a:moveTo>
                      <a:lnTo>
                        <a:pt x="0" y="4217"/>
                      </a:lnTo>
                      <a:cubicBezTo>
                        <a:pt x="799" y="4405"/>
                        <a:pt x="768" y="4436"/>
                        <a:pt x="1520" y="4749"/>
                      </a:cubicBezTo>
                      <a:cubicBezTo>
                        <a:pt x="972" y="5094"/>
                        <a:pt x="721" y="5392"/>
                        <a:pt x="172" y="5753"/>
                      </a:cubicBezTo>
                      <a:cubicBezTo>
                        <a:pt x="549" y="5988"/>
                        <a:pt x="1082" y="6176"/>
                        <a:pt x="1520" y="6207"/>
                      </a:cubicBezTo>
                      <a:cubicBezTo>
                        <a:pt x="1422" y="6390"/>
                        <a:pt x="807" y="7228"/>
                        <a:pt x="692" y="7297"/>
                      </a:cubicBezTo>
                      <a:lnTo>
                        <a:pt x="692" y="7297"/>
                      </a:lnTo>
                      <a:cubicBezTo>
                        <a:pt x="843" y="7370"/>
                        <a:pt x="1880" y="7870"/>
                        <a:pt x="1869" y="7870"/>
                      </a:cubicBezTo>
                      <a:cubicBezTo>
                        <a:pt x="1868" y="7870"/>
                        <a:pt x="1867" y="7869"/>
                        <a:pt x="1865" y="7869"/>
                      </a:cubicBezTo>
                      <a:cubicBezTo>
                        <a:pt x="1865" y="7869"/>
                        <a:pt x="1583" y="9170"/>
                        <a:pt x="1364" y="9467"/>
                      </a:cubicBezTo>
                      <a:cubicBezTo>
                        <a:pt x="9796" y="6724"/>
                        <a:pt x="14718" y="5439"/>
                        <a:pt x="16834" y="4561"/>
                      </a:cubicBezTo>
                      <a:lnTo>
                        <a:pt x="16834" y="4561"/>
                      </a:lnTo>
                      <a:cubicBezTo>
                        <a:pt x="16831" y="4562"/>
                        <a:pt x="16826" y="4563"/>
                        <a:pt x="16820" y="4563"/>
                      </a:cubicBezTo>
                      <a:cubicBezTo>
                        <a:pt x="16722" y="4563"/>
                        <a:pt x="16253" y="4460"/>
                        <a:pt x="15784" y="4358"/>
                      </a:cubicBezTo>
                      <a:cubicBezTo>
                        <a:pt x="16082" y="4122"/>
                        <a:pt x="16427" y="3934"/>
                        <a:pt x="16803" y="3825"/>
                      </a:cubicBezTo>
                      <a:cubicBezTo>
                        <a:pt x="16427" y="3684"/>
                        <a:pt x="16066" y="3558"/>
                        <a:pt x="15690" y="3433"/>
                      </a:cubicBezTo>
                      <a:cubicBezTo>
                        <a:pt x="15800" y="3151"/>
                        <a:pt x="15956" y="2869"/>
                        <a:pt x="16145" y="2633"/>
                      </a:cubicBezTo>
                      <a:cubicBezTo>
                        <a:pt x="15878" y="2508"/>
                        <a:pt x="15612" y="2398"/>
                        <a:pt x="15345" y="2289"/>
                      </a:cubicBezTo>
                      <a:cubicBezTo>
                        <a:pt x="15627" y="2085"/>
                        <a:pt x="15847" y="1834"/>
                        <a:pt x="16004" y="1536"/>
                      </a:cubicBezTo>
                      <a:cubicBezTo>
                        <a:pt x="15627" y="1395"/>
                        <a:pt x="15251" y="1254"/>
                        <a:pt x="14875" y="1113"/>
                      </a:cubicBezTo>
                      <a:cubicBezTo>
                        <a:pt x="14906" y="815"/>
                        <a:pt x="15220" y="455"/>
                        <a:pt x="15235" y="157"/>
                      </a:cubicBezTo>
                      <a:lnTo>
                        <a:pt x="15235" y="157"/>
                      </a:lnTo>
                      <a:cubicBezTo>
                        <a:pt x="15198" y="158"/>
                        <a:pt x="15160" y="159"/>
                        <a:pt x="15122" y="159"/>
                      </a:cubicBezTo>
                      <a:cubicBezTo>
                        <a:pt x="14726" y="159"/>
                        <a:pt x="14337" y="86"/>
                        <a:pt x="136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369;p9"/>
                <p:cNvSpPr/>
                <p:nvPr/>
              </p:nvSpPr>
              <p:spPr>
                <a:xfrm rot="1596001" flipH="1">
                  <a:off x="7074804" y="1404157"/>
                  <a:ext cx="154247" cy="86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35" h="9468" extrusionOk="0">
                      <a:moveTo>
                        <a:pt x="674" y="7289"/>
                      </a:moveTo>
                      <a:lnTo>
                        <a:pt x="674" y="7289"/>
                      </a:lnTo>
                      <a:cubicBezTo>
                        <a:pt x="673" y="7298"/>
                        <a:pt x="675" y="7302"/>
                        <a:pt x="680" y="7302"/>
                      </a:cubicBezTo>
                      <a:cubicBezTo>
                        <a:pt x="683" y="7302"/>
                        <a:pt x="687" y="7300"/>
                        <a:pt x="692" y="7297"/>
                      </a:cubicBezTo>
                      <a:lnTo>
                        <a:pt x="692" y="7297"/>
                      </a:lnTo>
                      <a:cubicBezTo>
                        <a:pt x="680" y="7292"/>
                        <a:pt x="674" y="7289"/>
                        <a:pt x="674" y="7289"/>
                      </a:cubicBezTo>
                      <a:close/>
                      <a:moveTo>
                        <a:pt x="13621" y="0"/>
                      </a:moveTo>
                      <a:lnTo>
                        <a:pt x="0" y="4217"/>
                      </a:lnTo>
                      <a:cubicBezTo>
                        <a:pt x="799" y="4405"/>
                        <a:pt x="768" y="4436"/>
                        <a:pt x="1520" y="4749"/>
                      </a:cubicBezTo>
                      <a:cubicBezTo>
                        <a:pt x="972" y="5094"/>
                        <a:pt x="721" y="5392"/>
                        <a:pt x="172" y="5753"/>
                      </a:cubicBezTo>
                      <a:cubicBezTo>
                        <a:pt x="549" y="5988"/>
                        <a:pt x="1082" y="6176"/>
                        <a:pt x="1520" y="6207"/>
                      </a:cubicBezTo>
                      <a:cubicBezTo>
                        <a:pt x="1422" y="6390"/>
                        <a:pt x="807" y="7228"/>
                        <a:pt x="692" y="7297"/>
                      </a:cubicBezTo>
                      <a:lnTo>
                        <a:pt x="692" y="7297"/>
                      </a:lnTo>
                      <a:cubicBezTo>
                        <a:pt x="843" y="7370"/>
                        <a:pt x="1880" y="7870"/>
                        <a:pt x="1869" y="7870"/>
                      </a:cubicBezTo>
                      <a:cubicBezTo>
                        <a:pt x="1868" y="7870"/>
                        <a:pt x="1867" y="7869"/>
                        <a:pt x="1865" y="7869"/>
                      </a:cubicBezTo>
                      <a:cubicBezTo>
                        <a:pt x="1865" y="7869"/>
                        <a:pt x="1583" y="9170"/>
                        <a:pt x="1364" y="9467"/>
                      </a:cubicBezTo>
                      <a:cubicBezTo>
                        <a:pt x="9796" y="6724"/>
                        <a:pt x="14718" y="5439"/>
                        <a:pt x="16834" y="4561"/>
                      </a:cubicBezTo>
                      <a:lnTo>
                        <a:pt x="16834" y="4561"/>
                      </a:lnTo>
                      <a:cubicBezTo>
                        <a:pt x="16831" y="4562"/>
                        <a:pt x="16826" y="4563"/>
                        <a:pt x="16820" y="4563"/>
                      </a:cubicBezTo>
                      <a:cubicBezTo>
                        <a:pt x="16722" y="4563"/>
                        <a:pt x="16253" y="4460"/>
                        <a:pt x="15784" y="4358"/>
                      </a:cubicBezTo>
                      <a:cubicBezTo>
                        <a:pt x="16082" y="4122"/>
                        <a:pt x="16427" y="3934"/>
                        <a:pt x="16803" y="3825"/>
                      </a:cubicBezTo>
                      <a:cubicBezTo>
                        <a:pt x="16427" y="3684"/>
                        <a:pt x="16066" y="3558"/>
                        <a:pt x="15690" y="3433"/>
                      </a:cubicBezTo>
                      <a:cubicBezTo>
                        <a:pt x="15800" y="3151"/>
                        <a:pt x="15956" y="2869"/>
                        <a:pt x="16145" y="2633"/>
                      </a:cubicBezTo>
                      <a:cubicBezTo>
                        <a:pt x="15878" y="2508"/>
                        <a:pt x="15612" y="2398"/>
                        <a:pt x="15345" y="2289"/>
                      </a:cubicBezTo>
                      <a:cubicBezTo>
                        <a:pt x="15627" y="2085"/>
                        <a:pt x="15847" y="1834"/>
                        <a:pt x="16004" y="1536"/>
                      </a:cubicBezTo>
                      <a:cubicBezTo>
                        <a:pt x="15627" y="1395"/>
                        <a:pt x="15251" y="1254"/>
                        <a:pt x="14875" y="1113"/>
                      </a:cubicBezTo>
                      <a:cubicBezTo>
                        <a:pt x="14906" y="815"/>
                        <a:pt x="15220" y="455"/>
                        <a:pt x="15235" y="157"/>
                      </a:cubicBezTo>
                      <a:lnTo>
                        <a:pt x="15235" y="157"/>
                      </a:lnTo>
                      <a:cubicBezTo>
                        <a:pt x="15198" y="158"/>
                        <a:pt x="15160" y="159"/>
                        <a:pt x="15122" y="159"/>
                      </a:cubicBezTo>
                      <a:cubicBezTo>
                        <a:pt x="14726" y="159"/>
                        <a:pt x="14337" y="86"/>
                        <a:pt x="136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70" name="Google Shape;1370;p9"/>
            <p:cNvSpPr/>
            <p:nvPr/>
          </p:nvSpPr>
          <p:spPr>
            <a:xfrm>
              <a:off x="7015225" y="1666150"/>
              <a:ext cx="109025" cy="869675"/>
            </a:xfrm>
            <a:custGeom>
              <a:avLst/>
              <a:gdLst/>
              <a:ahLst/>
              <a:cxnLst/>
              <a:rect l="l" t="t" r="r" b="b"/>
              <a:pathLst>
                <a:path w="4361" h="34787" extrusionOk="0">
                  <a:moveTo>
                    <a:pt x="343" y="1"/>
                  </a:moveTo>
                  <a:cubicBezTo>
                    <a:pt x="161" y="1"/>
                    <a:pt x="1" y="138"/>
                    <a:pt x="1" y="343"/>
                  </a:cubicBezTo>
                  <a:lnTo>
                    <a:pt x="1" y="34444"/>
                  </a:lnTo>
                  <a:cubicBezTo>
                    <a:pt x="1" y="34649"/>
                    <a:pt x="161" y="34786"/>
                    <a:pt x="343" y="34786"/>
                  </a:cubicBezTo>
                  <a:lnTo>
                    <a:pt x="4018" y="34786"/>
                  </a:lnTo>
                  <a:cubicBezTo>
                    <a:pt x="4201" y="34786"/>
                    <a:pt x="4360" y="34649"/>
                    <a:pt x="4360" y="34444"/>
                  </a:cubicBezTo>
                  <a:lnTo>
                    <a:pt x="4360" y="343"/>
                  </a:lnTo>
                  <a:cubicBezTo>
                    <a:pt x="4360" y="138"/>
                    <a:pt x="4201" y="1"/>
                    <a:pt x="4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7015225" y="2066175"/>
              <a:ext cx="109025" cy="469650"/>
            </a:xfrm>
            <a:custGeom>
              <a:avLst/>
              <a:gdLst/>
              <a:ahLst/>
              <a:cxnLst/>
              <a:rect l="l" t="t" r="r" b="b"/>
              <a:pathLst>
                <a:path w="4361" h="18786" extrusionOk="0">
                  <a:moveTo>
                    <a:pt x="4360" y="0"/>
                  </a:moveTo>
                  <a:cubicBezTo>
                    <a:pt x="3835" y="2716"/>
                    <a:pt x="3082" y="5433"/>
                    <a:pt x="1416" y="7601"/>
                  </a:cubicBezTo>
                  <a:cubicBezTo>
                    <a:pt x="1397" y="7638"/>
                    <a:pt x="1348" y="7675"/>
                    <a:pt x="1306" y="7675"/>
                  </a:cubicBezTo>
                  <a:cubicBezTo>
                    <a:pt x="1296" y="7675"/>
                    <a:pt x="1287" y="7674"/>
                    <a:pt x="1279" y="7669"/>
                  </a:cubicBezTo>
                  <a:cubicBezTo>
                    <a:pt x="731" y="7441"/>
                    <a:pt x="320" y="7030"/>
                    <a:pt x="1" y="6505"/>
                  </a:cubicBezTo>
                  <a:lnTo>
                    <a:pt x="1" y="18443"/>
                  </a:lnTo>
                  <a:cubicBezTo>
                    <a:pt x="1" y="18648"/>
                    <a:pt x="161" y="18785"/>
                    <a:pt x="343" y="18785"/>
                  </a:cubicBezTo>
                  <a:lnTo>
                    <a:pt x="4018" y="18785"/>
                  </a:lnTo>
                  <a:cubicBezTo>
                    <a:pt x="4201" y="18785"/>
                    <a:pt x="4360" y="18648"/>
                    <a:pt x="4360" y="18443"/>
                  </a:cubicBezTo>
                  <a:lnTo>
                    <a:pt x="4360" y="0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6676825" y="1564900"/>
              <a:ext cx="338400" cy="963425"/>
            </a:xfrm>
            <a:custGeom>
              <a:avLst/>
              <a:gdLst/>
              <a:ahLst/>
              <a:cxnLst/>
              <a:rect l="l" t="t" r="r" b="b"/>
              <a:pathLst>
                <a:path w="13536" h="38537" extrusionOk="0">
                  <a:moveTo>
                    <a:pt x="3058" y="0"/>
                  </a:moveTo>
                  <a:cubicBezTo>
                    <a:pt x="3029" y="0"/>
                    <a:pt x="2998" y="4"/>
                    <a:pt x="2968" y="11"/>
                  </a:cubicBezTo>
                  <a:lnTo>
                    <a:pt x="297" y="741"/>
                  </a:lnTo>
                  <a:cubicBezTo>
                    <a:pt x="115" y="787"/>
                    <a:pt x="0" y="992"/>
                    <a:pt x="46" y="1175"/>
                  </a:cubicBezTo>
                  <a:lnTo>
                    <a:pt x="10135" y="38289"/>
                  </a:lnTo>
                  <a:cubicBezTo>
                    <a:pt x="10171" y="38435"/>
                    <a:pt x="10310" y="38537"/>
                    <a:pt x="10458" y="38537"/>
                  </a:cubicBezTo>
                  <a:cubicBezTo>
                    <a:pt x="10495" y="38537"/>
                    <a:pt x="10532" y="38530"/>
                    <a:pt x="10569" y="38517"/>
                  </a:cubicBezTo>
                  <a:lnTo>
                    <a:pt x="13239" y="37786"/>
                  </a:lnTo>
                  <a:cubicBezTo>
                    <a:pt x="13445" y="37741"/>
                    <a:pt x="13536" y="37558"/>
                    <a:pt x="13490" y="37376"/>
                  </a:cubicBezTo>
                  <a:lnTo>
                    <a:pt x="3401" y="262"/>
                  </a:lnTo>
                  <a:cubicBezTo>
                    <a:pt x="3363" y="106"/>
                    <a:pt x="3225" y="0"/>
                    <a:pt x="30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6727600" y="1775725"/>
              <a:ext cx="287625" cy="752600"/>
            </a:xfrm>
            <a:custGeom>
              <a:avLst/>
              <a:gdLst/>
              <a:ahLst/>
              <a:cxnLst/>
              <a:rect l="l" t="t" r="r" b="b"/>
              <a:pathLst>
                <a:path w="11505" h="30104" extrusionOk="0">
                  <a:moveTo>
                    <a:pt x="1" y="0"/>
                  </a:moveTo>
                  <a:lnTo>
                    <a:pt x="8104" y="29856"/>
                  </a:lnTo>
                  <a:cubicBezTo>
                    <a:pt x="8140" y="30002"/>
                    <a:pt x="8279" y="30104"/>
                    <a:pt x="8427" y="30104"/>
                  </a:cubicBezTo>
                  <a:cubicBezTo>
                    <a:pt x="8464" y="30104"/>
                    <a:pt x="8501" y="30097"/>
                    <a:pt x="8538" y="30084"/>
                  </a:cubicBezTo>
                  <a:lnTo>
                    <a:pt x="11208" y="29353"/>
                  </a:lnTo>
                  <a:cubicBezTo>
                    <a:pt x="11414" y="29308"/>
                    <a:pt x="11505" y="29125"/>
                    <a:pt x="11459" y="28943"/>
                  </a:cubicBezTo>
                  <a:lnTo>
                    <a:pt x="6917" y="12212"/>
                  </a:lnTo>
                  <a:cubicBezTo>
                    <a:pt x="6712" y="11961"/>
                    <a:pt x="6483" y="11732"/>
                    <a:pt x="6278" y="11481"/>
                  </a:cubicBezTo>
                  <a:cubicBezTo>
                    <a:pt x="3539" y="8103"/>
                    <a:pt x="1507" y="4131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9"/>
            <p:cNvGrpSpPr/>
            <p:nvPr/>
          </p:nvGrpSpPr>
          <p:grpSpPr>
            <a:xfrm>
              <a:off x="7636454" y="578517"/>
              <a:ext cx="43950" cy="1827200"/>
              <a:chOff x="8648379" y="578517"/>
              <a:chExt cx="43950" cy="1827200"/>
            </a:xfrm>
          </p:grpSpPr>
          <p:sp>
            <p:nvSpPr>
              <p:cNvPr id="1375" name="Google Shape;1375;p9"/>
              <p:cNvSpPr/>
              <p:nvPr/>
            </p:nvSpPr>
            <p:spPr>
              <a:xfrm>
                <a:off x="8648379" y="578517"/>
                <a:ext cx="4395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8" extrusionOk="0">
                    <a:moveTo>
                      <a:pt x="411" y="1"/>
                    </a:moveTo>
                    <a:cubicBezTo>
                      <a:pt x="183" y="1"/>
                      <a:pt x="0" y="160"/>
                      <a:pt x="0" y="389"/>
                    </a:cubicBezTo>
                    <a:lnTo>
                      <a:pt x="0" y="8309"/>
                    </a:lnTo>
                    <a:cubicBezTo>
                      <a:pt x="0" y="8514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4"/>
                      <a:pt x="1758" y="8309"/>
                    </a:cubicBezTo>
                    <a:lnTo>
                      <a:pt x="1758" y="389"/>
                    </a:lnTo>
                    <a:cubicBezTo>
                      <a:pt x="1758" y="160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8648379" y="2188267"/>
                <a:ext cx="4395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8" extrusionOk="0">
                    <a:moveTo>
                      <a:pt x="411" y="1"/>
                    </a:moveTo>
                    <a:cubicBezTo>
                      <a:pt x="183" y="1"/>
                      <a:pt x="0" y="161"/>
                      <a:pt x="0" y="389"/>
                    </a:cubicBezTo>
                    <a:lnTo>
                      <a:pt x="0" y="8286"/>
                    </a:lnTo>
                    <a:cubicBezTo>
                      <a:pt x="0" y="8515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5"/>
                      <a:pt x="1758" y="8286"/>
                    </a:cubicBezTo>
                    <a:lnTo>
                      <a:pt x="1758" y="389"/>
                    </a:lnTo>
                    <a:cubicBezTo>
                      <a:pt x="1758" y="161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8648954" y="629867"/>
                <a:ext cx="43375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6644" extrusionOk="0">
                    <a:moveTo>
                      <a:pt x="1735" y="1"/>
                    </a:moveTo>
                    <a:cubicBezTo>
                      <a:pt x="1301" y="526"/>
                      <a:pt x="890" y="1028"/>
                      <a:pt x="480" y="1553"/>
                    </a:cubicBezTo>
                    <a:cubicBezTo>
                      <a:pt x="320" y="1736"/>
                      <a:pt x="160" y="1918"/>
                      <a:pt x="0" y="2101"/>
                    </a:cubicBezTo>
                    <a:lnTo>
                      <a:pt x="0" y="6255"/>
                    </a:lnTo>
                    <a:cubicBezTo>
                      <a:pt x="0" y="6460"/>
                      <a:pt x="160" y="6643"/>
                      <a:pt x="388" y="6643"/>
                    </a:cubicBezTo>
                    <a:lnTo>
                      <a:pt x="1347" y="6643"/>
                    </a:lnTo>
                    <a:cubicBezTo>
                      <a:pt x="1552" y="6643"/>
                      <a:pt x="1735" y="6460"/>
                      <a:pt x="1735" y="6255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8648379" y="2240192"/>
                <a:ext cx="4395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6621" extrusionOk="0">
                    <a:moveTo>
                      <a:pt x="1758" y="1"/>
                    </a:moveTo>
                    <a:cubicBezTo>
                      <a:pt x="1210" y="731"/>
                      <a:pt x="640" y="1439"/>
                      <a:pt x="0" y="2078"/>
                    </a:cubicBezTo>
                    <a:lnTo>
                      <a:pt x="0" y="6209"/>
                    </a:lnTo>
                    <a:cubicBezTo>
                      <a:pt x="0" y="6438"/>
                      <a:pt x="183" y="6620"/>
                      <a:pt x="411" y="6620"/>
                    </a:cubicBezTo>
                    <a:lnTo>
                      <a:pt x="1347" y="6620"/>
                    </a:lnTo>
                    <a:cubicBezTo>
                      <a:pt x="1575" y="6620"/>
                      <a:pt x="1758" y="6438"/>
                      <a:pt x="1758" y="6209"/>
                    </a:cubicBezTo>
                    <a:lnTo>
                      <a:pt x="1758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10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10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2" name="Google Shape;1382;p10"/>
          <p:cNvGrpSpPr/>
          <p:nvPr/>
        </p:nvGrpSpPr>
        <p:grpSpPr>
          <a:xfrm>
            <a:off x="5966800" y="396488"/>
            <a:ext cx="2088550" cy="4350525"/>
            <a:chOff x="6665400" y="396488"/>
            <a:chExt cx="2088550" cy="4350525"/>
          </a:xfrm>
        </p:grpSpPr>
        <p:sp>
          <p:nvSpPr>
            <p:cNvPr id="1383" name="Google Shape;1383;p10"/>
            <p:cNvSpPr/>
            <p:nvPr/>
          </p:nvSpPr>
          <p:spPr>
            <a:xfrm>
              <a:off x="6926750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0"/>
            <p:cNvSpPr/>
            <p:nvPr/>
          </p:nvSpPr>
          <p:spPr>
            <a:xfrm>
              <a:off x="6926750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1" y="3492"/>
                  </a:lnTo>
                  <a:lnTo>
                    <a:pt x="1" y="3424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0"/>
            <p:cNvSpPr/>
            <p:nvPr/>
          </p:nvSpPr>
          <p:spPr>
            <a:xfrm>
              <a:off x="6926750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0"/>
            <p:cNvSpPr/>
            <p:nvPr/>
          </p:nvSpPr>
          <p:spPr>
            <a:xfrm>
              <a:off x="6926750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2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0"/>
            <p:cNvSpPr/>
            <p:nvPr/>
          </p:nvSpPr>
          <p:spPr>
            <a:xfrm>
              <a:off x="6926750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0"/>
            <p:cNvSpPr/>
            <p:nvPr/>
          </p:nvSpPr>
          <p:spPr>
            <a:xfrm>
              <a:off x="6796075" y="3659363"/>
              <a:ext cx="87325" cy="325875"/>
            </a:xfrm>
            <a:custGeom>
              <a:avLst/>
              <a:gdLst/>
              <a:ahLst/>
              <a:cxnLst/>
              <a:rect l="l" t="t" r="r" b="b"/>
              <a:pathLst>
                <a:path w="3493" h="13035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4"/>
                  </a:lnTo>
                  <a:cubicBezTo>
                    <a:pt x="206" y="12897"/>
                    <a:pt x="366" y="13034"/>
                    <a:pt x="549" y="13034"/>
                  </a:cubicBezTo>
                  <a:lnTo>
                    <a:pt x="2945" y="13034"/>
                  </a:lnTo>
                  <a:cubicBezTo>
                    <a:pt x="3128" y="13034"/>
                    <a:pt x="3288" y="12897"/>
                    <a:pt x="3288" y="12714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0"/>
            <p:cNvSpPr/>
            <p:nvPr/>
          </p:nvSpPr>
          <p:spPr>
            <a:xfrm>
              <a:off x="6812625" y="3675338"/>
              <a:ext cx="54250" cy="54250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73" y="1"/>
                  </a:moveTo>
                  <a:cubicBezTo>
                    <a:pt x="480" y="1"/>
                    <a:pt x="1" y="480"/>
                    <a:pt x="1" y="1097"/>
                  </a:cubicBezTo>
                  <a:cubicBezTo>
                    <a:pt x="1" y="1690"/>
                    <a:pt x="480" y="2169"/>
                    <a:pt x="1073" y="2169"/>
                  </a:cubicBezTo>
                  <a:cubicBezTo>
                    <a:pt x="1690" y="2169"/>
                    <a:pt x="2169" y="1690"/>
                    <a:pt x="2169" y="1097"/>
                  </a:cubicBezTo>
                  <a:cubicBezTo>
                    <a:pt x="2169" y="480"/>
                    <a:pt x="1690" y="1"/>
                    <a:pt x="1073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0"/>
            <p:cNvSpPr/>
            <p:nvPr/>
          </p:nvSpPr>
          <p:spPr>
            <a:xfrm>
              <a:off x="6835450" y="3682763"/>
              <a:ext cx="8600" cy="39400"/>
            </a:xfrm>
            <a:custGeom>
              <a:avLst/>
              <a:gdLst/>
              <a:ahLst/>
              <a:cxnLst/>
              <a:rect l="l" t="t" r="r" b="b"/>
              <a:pathLst>
                <a:path w="344" h="1576" extrusionOk="0">
                  <a:moveTo>
                    <a:pt x="138" y="1"/>
                  </a:moveTo>
                  <a:cubicBezTo>
                    <a:pt x="46" y="1"/>
                    <a:pt x="1" y="69"/>
                    <a:pt x="1" y="160"/>
                  </a:cubicBezTo>
                  <a:lnTo>
                    <a:pt x="1" y="1439"/>
                  </a:lnTo>
                  <a:cubicBezTo>
                    <a:pt x="1" y="1507"/>
                    <a:pt x="46" y="1576"/>
                    <a:pt x="138" y="1576"/>
                  </a:cubicBezTo>
                  <a:lnTo>
                    <a:pt x="206" y="1576"/>
                  </a:lnTo>
                  <a:cubicBezTo>
                    <a:pt x="275" y="1576"/>
                    <a:pt x="343" y="1507"/>
                    <a:pt x="343" y="1439"/>
                  </a:cubicBezTo>
                  <a:lnTo>
                    <a:pt x="343" y="160"/>
                  </a:lnTo>
                  <a:cubicBezTo>
                    <a:pt x="343" y="69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0"/>
            <p:cNvSpPr/>
            <p:nvPr/>
          </p:nvSpPr>
          <p:spPr>
            <a:xfrm>
              <a:off x="7644600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4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4" y="8720"/>
                    <a:pt x="389" y="8720"/>
                  </a:cubicBezTo>
                  <a:lnTo>
                    <a:pt x="1348" y="8720"/>
                  </a:lnTo>
                  <a:cubicBezTo>
                    <a:pt x="1553" y="8720"/>
                    <a:pt x="1736" y="8537"/>
                    <a:pt x="1736" y="8309"/>
                  </a:cubicBezTo>
                  <a:lnTo>
                    <a:pt x="1736" y="412"/>
                  </a:lnTo>
                  <a:cubicBezTo>
                    <a:pt x="1736" y="183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0"/>
            <p:cNvSpPr/>
            <p:nvPr/>
          </p:nvSpPr>
          <p:spPr>
            <a:xfrm>
              <a:off x="7645175" y="437608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89"/>
                    <a:pt x="868" y="1689"/>
                  </a:cubicBezTo>
                  <a:cubicBezTo>
                    <a:pt x="1302" y="1689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0"/>
            <p:cNvSpPr/>
            <p:nvPr/>
          </p:nvSpPr>
          <p:spPr>
            <a:xfrm>
              <a:off x="7971025" y="311556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0"/>
            <p:cNvSpPr/>
            <p:nvPr/>
          </p:nvSpPr>
          <p:spPr>
            <a:xfrm>
              <a:off x="7971025" y="3223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24"/>
                  </a:cubicBezTo>
                  <a:lnTo>
                    <a:pt x="20862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0"/>
            <p:cNvSpPr/>
            <p:nvPr/>
          </p:nvSpPr>
          <p:spPr>
            <a:xfrm>
              <a:off x="7971025" y="426823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0"/>
            <p:cNvSpPr/>
            <p:nvPr/>
          </p:nvSpPr>
          <p:spPr>
            <a:xfrm>
              <a:off x="7971025" y="4377213"/>
              <a:ext cx="521575" cy="86775"/>
            </a:xfrm>
            <a:custGeom>
              <a:avLst/>
              <a:gdLst/>
              <a:ahLst/>
              <a:cxnLst/>
              <a:rect l="l" t="t" r="r" b="b"/>
              <a:pathLst>
                <a:path w="20863" h="3471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02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0"/>
            <p:cNvSpPr/>
            <p:nvPr/>
          </p:nvSpPr>
          <p:spPr>
            <a:xfrm>
              <a:off x="7971025" y="448563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0"/>
            <p:cNvSpPr/>
            <p:nvPr/>
          </p:nvSpPr>
          <p:spPr>
            <a:xfrm>
              <a:off x="7840350" y="3659363"/>
              <a:ext cx="86750" cy="325875"/>
            </a:xfrm>
            <a:custGeom>
              <a:avLst/>
              <a:gdLst/>
              <a:ahLst/>
              <a:cxnLst/>
              <a:rect l="l" t="t" r="r" b="b"/>
              <a:pathLst>
                <a:path w="3470" h="13035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4"/>
                  </a:lnTo>
                  <a:cubicBezTo>
                    <a:pt x="205" y="12897"/>
                    <a:pt x="342" y="13034"/>
                    <a:pt x="548" y="13034"/>
                  </a:cubicBezTo>
                  <a:lnTo>
                    <a:pt x="2944" y="13034"/>
                  </a:lnTo>
                  <a:cubicBezTo>
                    <a:pt x="3127" y="13034"/>
                    <a:pt x="3264" y="12897"/>
                    <a:pt x="3264" y="12714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0"/>
            <p:cNvSpPr/>
            <p:nvPr/>
          </p:nvSpPr>
          <p:spPr>
            <a:xfrm>
              <a:off x="7856325" y="3675338"/>
              <a:ext cx="54800" cy="54250"/>
            </a:xfrm>
            <a:custGeom>
              <a:avLst/>
              <a:gdLst/>
              <a:ahLst/>
              <a:cxnLst/>
              <a:rect l="l" t="t" r="r" b="b"/>
              <a:pathLst>
                <a:path w="2192" h="2170" extrusionOk="0">
                  <a:moveTo>
                    <a:pt x="1096" y="1"/>
                  </a:moveTo>
                  <a:cubicBezTo>
                    <a:pt x="502" y="1"/>
                    <a:pt x="0" y="480"/>
                    <a:pt x="0" y="1097"/>
                  </a:cubicBezTo>
                  <a:cubicBezTo>
                    <a:pt x="0" y="1690"/>
                    <a:pt x="502" y="2169"/>
                    <a:pt x="1096" y="2169"/>
                  </a:cubicBezTo>
                  <a:cubicBezTo>
                    <a:pt x="1689" y="2169"/>
                    <a:pt x="2191" y="1690"/>
                    <a:pt x="2191" y="1097"/>
                  </a:cubicBezTo>
                  <a:cubicBezTo>
                    <a:pt x="2191" y="480"/>
                    <a:pt x="1689" y="1"/>
                    <a:pt x="1096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0"/>
            <p:cNvSpPr/>
            <p:nvPr/>
          </p:nvSpPr>
          <p:spPr>
            <a:xfrm>
              <a:off x="7879150" y="3682763"/>
              <a:ext cx="9150" cy="39400"/>
            </a:xfrm>
            <a:custGeom>
              <a:avLst/>
              <a:gdLst/>
              <a:ahLst/>
              <a:cxnLst/>
              <a:rect l="l" t="t" r="r" b="b"/>
              <a:pathLst>
                <a:path w="366" h="1576" extrusionOk="0">
                  <a:moveTo>
                    <a:pt x="160" y="1"/>
                  </a:moveTo>
                  <a:cubicBezTo>
                    <a:pt x="69" y="1"/>
                    <a:pt x="0" y="69"/>
                    <a:pt x="0" y="160"/>
                  </a:cubicBezTo>
                  <a:lnTo>
                    <a:pt x="0" y="1439"/>
                  </a:lnTo>
                  <a:cubicBezTo>
                    <a:pt x="0" y="1507"/>
                    <a:pt x="69" y="1576"/>
                    <a:pt x="160" y="1576"/>
                  </a:cubicBezTo>
                  <a:lnTo>
                    <a:pt x="228" y="1576"/>
                  </a:lnTo>
                  <a:cubicBezTo>
                    <a:pt x="297" y="1576"/>
                    <a:pt x="365" y="1507"/>
                    <a:pt x="365" y="1439"/>
                  </a:cubicBezTo>
                  <a:lnTo>
                    <a:pt x="365" y="160"/>
                  </a:lnTo>
                  <a:cubicBezTo>
                    <a:pt x="365" y="69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0"/>
            <p:cNvSpPr/>
            <p:nvPr/>
          </p:nvSpPr>
          <p:spPr>
            <a:xfrm>
              <a:off x="8688300" y="4354963"/>
              <a:ext cx="43950" cy="218025"/>
            </a:xfrm>
            <a:custGeom>
              <a:avLst/>
              <a:gdLst/>
              <a:ahLst/>
              <a:cxnLst/>
              <a:rect l="l" t="t" r="r" b="b"/>
              <a:pathLst>
                <a:path w="1758" h="8721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lnTo>
                    <a:pt x="0" y="8309"/>
                  </a:lnTo>
                  <a:cubicBezTo>
                    <a:pt x="0" y="8537"/>
                    <a:pt x="183" y="8720"/>
                    <a:pt x="411" y="8720"/>
                  </a:cubicBezTo>
                  <a:lnTo>
                    <a:pt x="1347" y="8720"/>
                  </a:lnTo>
                  <a:cubicBezTo>
                    <a:pt x="1575" y="8720"/>
                    <a:pt x="1758" y="8537"/>
                    <a:pt x="1758" y="8309"/>
                  </a:cubicBezTo>
                  <a:lnTo>
                    <a:pt x="1758" y="412"/>
                  </a:lnTo>
                  <a:cubicBezTo>
                    <a:pt x="1758" y="183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0"/>
            <p:cNvSpPr/>
            <p:nvPr/>
          </p:nvSpPr>
          <p:spPr>
            <a:xfrm>
              <a:off x="8689450" y="437608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89"/>
                    <a:pt x="867" y="1689"/>
                  </a:cubicBezTo>
                  <a:cubicBezTo>
                    <a:pt x="1301" y="1689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0"/>
            <p:cNvSpPr/>
            <p:nvPr/>
          </p:nvSpPr>
          <p:spPr>
            <a:xfrm>
              <a:off x="6800075" y="3823713"/>
              <a:ext cx="80475" cy="161525"/>
            </a:xfrm>
            <a:custGeom>
              <a:avLst/>
              <a:gdLst/>
              <a:ahLst/>
              <a:cxnLst/>
              <a:rect l="l" t="t" r="r" b="b"/>
              <a:pathLst>
                <a:path w="3219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40" y="1073"/>
                    <a:pt x="2351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4" y="3604"/>
                    <a:pt x="151" y="3560"/>
                    <a:pt x="0" y="3470"/>
                  </a:cubicBezTo>
                  <a:lnTo>
                    <a:pt x="0" y="3470"/>
                  </a:lnTo>
                  <a:lnTo>
                    <a:pt x="46" y="6140"/>
                  </a:lnTo>
                  <a:cubicBezTo>
                    <a:pt x="46" y="6323"/>
                    <a:pt x="206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28" y="6323"/>
                    <a:pt x="3128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0"/>
            <p:cNvSpPr/>
            <p:nvPr/>
          </p:nvSpPr>
          <p:spPr>
            <a:xfrm>
              <a:off x="7844325" y="3823713"/>
              <a:ext cx="80500" cy="161525"/>
            </a:xfrm>
            <a:custGeom>
              <a:avLst/>
              <a:gdLst/>
              <a:ahLst/>
              <a:cxnLst/>
              <a:rect l="l" t="t" r="r" b="b"/>
              <a:pathLst>
                <a:path w="3220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17" y="1073"/>
                    <a:pt x="2329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5" y="3604"/>
                    <a:pt x="151" y="3560"/>
                    <a:pt x="1" y="3470"/>
                  </a:cubicBezTo>
                  <a:lnTo>
                    <a:pt x="1" y="3470"/>
                  </a:lnTo>
                  <a:lnTo>
                    <a:pt x="46" y="6140"/>
                  </a:lnTo>
                  <a:cubicBezTo>
                    <a:pt x="46" y="6323"/>
                    <a:pt x="183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05" y="6323"/>
                    <a:pt x="3105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0"/>
            <p:cNvSpPr/>
            <p:nvPr/>
          </p:nvSpPr>
          <p:spPr>
            <a:xfrm>
              <a:off x="6796650" y="377331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36"/>
                    <a:pt x="2329" y="1743"/>
                    <a:pt x="2352" y="1103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0"/>
            <p:cNvSpPr/>
            <p:nvPr/>
          </p:nvSpPr>
          <p:spPr>
            <a:xfrm>
              <a:off x="7840900" y="377331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36"/>
                    <a:pt x="2329" y="1743"/>
                    <a:pt x="2352" y="1103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0"/>
            <p:cNvSpPr/>
            <p:nvPr/>
          </p:nvSpPr>
          <p:spPr>
            <a:xfrm>
              <a:off x="7644600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7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0"/>
            <p:cNvSpPr/>
            <p:nvPr/>
          </p:nvSpPr>
          <p:spPr>
            <a:xfrm>
              <a:off x="6665400" y="39648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0"/>
            <p:cNvSpPr/>
            <p:nvPr/>
          </p:nvSpPr>
          <p:spPr>
            <a:xfrm>
              <a:off x="6665400" y="49978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918"/>
                    <a:pt x="40561" y="2831"/>
                  </a:cubicBezTo>
                  <a:cubicBezTo>
                    <a:pt x="39146" y="5912"/>
                    <a:pt x="37731" y="9016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52"/>
                  </a:cubicBezTo>
                  <a:cubicBezTo>
                    <a:pt x="17143" y="36201"/>
                    <a:pt x="14791" y="37799"/>
                    <a:pt x="12189" y="38940"/>
                  </a:cubicBezTo>
                  <a:cubicBezTo>
                    <a:pt x="10934" y="39488"/>
                    <a:pt x="9633" y="39945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3"/>
                    <a:pt x="5639" y="41793"/>
                  </a:cubicBezTo>
                  <a:cubicBezTo>
                    <a:pt x="4566" y="43597"/>
                    <a:pt x="4383" y="45811"/>
                    <a:pt x="3151" y="47523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BA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0"/>
            <p:cNvSpPr/>
            <p:nvPr/>
          </p:nvSpPr>
          <p:spPr>
            <a:xfrm>
              <a:off x="6709350" y="43986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0"/>
            <p:cNvSpPr/>
            <p:nvPr/>
          </p:nvSpPr>
          <p:spPr>
            <a:xfrm>
              <a:off x="6926750" y="831313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0"/>
            <p:cNvSpPr/>
            <p:nvPr/>
          </p:nvSpPr>
          <p:spPr>
            <a:xfrm>
              <a:off x="6926750" y="94031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0"/>
            <p:cNvSpPr/>
            <p:nvPr/>
          </p:nvSpPr>
          <p:spPr>
            <a:xfrm>
              <a:off x="6926750" y="104873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0"/>
            <p:cNvSpPr/>
            <p:nvPr/>
          </p:nvSpPr>
          <p:spPr>
            <a:xfrm>
              <a:off x="6926750" y="2092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0"/>
            <p:cNvSpPr/>
            <p:nvPr/>
          </p:nvSpPr>
          <p:spPr>
            <a:xfrm>
              <a:off x="6926750" y="220198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0"/>
            <p:cNvSpPr/>
            <p:nvPr/>
          </p:nvSpPr>
          <p:spPr>
            <a:xfrm>
              <a:off x="6926750" y="231038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0"/>
            <p:cNvSpPr/>
            <p:nvPr/>
          </p:nvSpPr>
          <p:spPr>
            <a:xfrm>
              <a:off x="6709350" y="59906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0"/>
            <p:cNvSpPr/>
            <p:nvPr/>
          </p:nvSpPr>
          <p:spPr>
            <a:xfrm>
              <a:off x="7013500" y="54886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0"/>
            <p:cNvSpPr/>
            <p:nvPr/>
          </p:nvSpPr>
          <p:spPr>
            <a:xfrm>
              <a:off x="6796075" y="1484113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0"/>
            <p:cNvSpPr/>
            <p:nvPr/>
          </p:nvSpPr>
          <p:spPr>
            <a:xfrm>
              <a:off x="6812625" y="1500113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0"/>
            <p:cNvSpPr/>
            <p:nvPr/>
          </p:nvSpPr>
          <p:spPr>
            <a:xfrm>
              <a:off x="6835450" y="1508088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0"/>
            <p:cNvSpPr/>
            <p:nvPr/>
          </p:nvSpPr>
          <p:spPr>
            <a:xfrm>
              <a:off x="7644600" y="570538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0"/>
            <p:cNvSpPr/>
            <p:nvPr/>
          </p:nvSpPr>
          <p:spPr>
            <a:xfrm>
              <a:off x="7644600" y="2180288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0"/>
            <p:cNvSpPr/>
            <p:nvPr/>
          </p:nvSpPr>
          <p:spPr>
            <a:xfrm>
              <a:off x="7645175" y="220083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0"/>
            <p:cNvSpPr/>
            <p:nvPr/>
          </p:nvSpPr>
          <p:spPr>
            <a:xfrm>
              <a:off x="7642900" y="59166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0"/>
            <p:cNvSpPr/>
            <p:nvPr/>
          </p:nvSpPr>
          <p:spPr>
            <a:xfrm>
              <a:off x="6665400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0"/>
            <p:cNvSpPr/>
            <p:nvPr/>
          </p:nvSpPr>
          <p:spPr>
            <a:xfrm>
              <a:off x="6665400" y="267503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895"/>
                    <a:pt x="40561" y="2808"/>
                  </a:cubicBezTo>
                  <a:cubicBezTo>
                    <a:pt x="39146" y="5912"/>
                    <a:pt x="37731" y="8993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29"/>
                  </a:cubicBezTo>
                  <a:cubicBezTo>
                    <a:pt x="17143" y="36178"/>
                    <a:pt x="14791" y="37799"/>
                    <a:pt x="12189" y="38940"/>
                  </a:cubicBezTo>
                  <a:cubicBezTo>
                    <a:pt x="10934" y="39488"/>
                    <a:pt x="9633" y="39944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2"/>
                    <a:pt x="5639" y="41793"/>
                  </a:cubicBezTo>
                  <a:cubicBezTo>
                    <a:pt x="4566" y="43596"/>
                    <a:pt x="4383" y="45811"/>
                    <a:pt x="3151" y="47522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0"/>
            <p:cNvSpPr/>
            <p:nvPr/>
          </p:nvSpPr>
          <p:spPr>
            <a:xfrm>
              <a:off x="7709675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0"/>
            <p:cNvSpPr/>
            <p:nvPr/>
          </p:nvSpPr>
          <p:spPr>
            <a:xfrm>
              <a:off x="7709675" y="267503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895"/>
                    <a:pt x="40561" y="2808"/>
                  </a:cubicBezTo>
                  <a:cubicBezTo>
                    <a:pt x="39145" y="5912"/>
                    <a:pt x="37730" y="8993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29"/>
                  </a:cubicBezTo>
                  <a:cubicBezTo>
                    <a:pt x="17142" y="36178"/>
                    <a:pt x="14768" y="37799"/>
                    <a:pt x="12189" y="38940"/>
                  </a:cubicBezTo>
                  <a:cubicBezTo>
                    <a:pt x="10933" y="39488"/>
                    <a:pt x="9632" y="39944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2"/>
                    <a:pt x="5638" y="41793"/>
                  </a:cubicBezTo>
                  <a:cubicBezTo>
                    <a:pt x="4542" y="43596"/>
                    <a:pt x="4360" y="45811"/>
                    <a:pt x="3127" y="47522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0"/>
            <p:cNvSpPr/>
            <p:nvPr/>
          </p:nvSpPr>
          <p:spPr>
            <a:xfrm>
              <a:off x="6733875" y="488288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0"/>
            <p:cNvSpPr/>
            <p:nvPr/>
          </p:nvSpPr>
          <p:spPr>
            <a:xfrm>
              <a:off x="6709350" y="261511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4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4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0"/>
            <p:cNvSpPr/>
            <p:nvPr/>
          </p:nvSpPr>
          <p:spPr>
            <a:xfrm>
              <a:off x="6926750" y="3006563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0"/>
            <p:cNvSpPr/>
            <p:nvPr/>
          </p:nvSpPr>
          <p:spPr>
            <a:xfrm>
              <a:off x="6709350" y="277431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694"/>
                    <a:pt x="35790" y="5410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58"/>
                  </a:cubicBezTo>
                  <a:cubicBezTo>
                    <a:pt x="15385" y="32207"/>
                    <a:pt x="13033" y="33828"/>
                    <a:pt x="10431" y="34969"/>
                  </a:cubicBezTo>
                  <a:cubicBezTo>
                    <a:pt x="9176" y="35517"/>
                    <a:pt x="7875" y="35973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1"/>
                    <a:pt x="3881" y="37822"/>
                  </a:cubicBezTo>
                  <a:cubicBezTo>
                    <a:pt x="2808" y="39625"/>
                    <a:pt x="2625" y="41840"/>
                    <a:pt x="1393" y="43551"/>
                  </a:cubicBezTo>
                  <a:cubicBezTo>
                    <a:pt x="982" y="44122"/>
                    <a:pt x="502" y="44716"/>
                    <a:pt x="0" y="45263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0"/>
            <p:cNvSpPr/>
            <p:nvPr/>
          </p:nvSpPr>
          <p:spPr>
            <a:xfrm>
              <a:off x="7013500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0"/>
            <p:cNvSpPr/>
            <p:nvPr/>
          </p:nvSpPr>
          <p:spPr>
            <a:xfrm>
              <a:off x="7644600" y="2745788"/>
              <a:ext cx="43400" cy="217425"/>
            </a:xfrm>
            <a:custGeom>
              <a:avLst/>
              <a:gdLst/>
              <a:ahLst/>
              <a:cxnLst/>
              <a:rect l="l" t="t" r="r" b="b"/>
              <a:pathLst>
                <a:path w="1736" h="8697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0"/>
            <p:cNvSpPr/>
            <p:nvPr/>
          </p:nvSpPr>
          <p:spPr>
            <a:xfrm>
              <a:off x="7642900" y="276691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0"/>
            <p:cNvSpPr/>
            <p:nvPr/>
          </p:nvSpPr>
          <p:spPr>
            <a:xfrm>
              <a:off x="6733875" y="2663538"/>
              <a:ext cx="70225" cy="312950"/>
            </a:xfrm>
            <a:custGeom>
              <a:avLst/>
              <a:gdLst/>
              <a:ahLst/>
              <a:cxnLst/>
              <a:rect l="l" t="t" r="r" b="b"/>
              <a:pathLst>
                <a:path w="2809" h="12518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09"/>
                    <a:pt x="731" y="12261"/>
                  </a:cubicBezTo>
                  <a:cubicBezTo>
                    <a:pt x="808" y="12437"/>
                    <a:pt x="982" y="12518"/>
                    <a:pt x="1158" y="12518"/>
                  </a:cubicBezTo>
                  <a:cubicBezTo>
                    <a:pt x="1347" y="12518"/>
                    <a:pt x="1539" y="12426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lnTo>
                    <a:pt x="2763" y="1191"/>
                  </a:ln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0"/>
            <p:cNvSpPr/>
            <p:nvPr/>
          </p:nvSpPr>
          <p:spPr>
            <a:xfrm>
              <a:off x="7709675" y="39648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0"/>
            <p:cNvSpPr/>
            <p:nvPr/>
          </p:nvSpPr>
          <p:spPr>
            <a:xfrm>
              <a:off x="7709675" y="49978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BA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0"/>
            <p:cNvSpPr/>
            <p:nvPr/>
          </p:nvSpPr>
          <p:spPr>
            <a:xfrm>
              <a:off x="7753025" y="43986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0"/>
            <p:cNvSpPr/>
            <p:nvPr/>
          </p:nvSpPr>
          <p:spPr>
            <a:xfrm>
              <a:off x="7971025" y="831313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0"/>
            <p:cNvSpPr/>
            <p:nvPr/>
          </p:nvSpPr>
          <p:spPr>
            <a:xfrm>
              <a:off x="7971025" y="94031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0"/>
            <p:cNvSpPr/>
            <p:nvPr/>
          </p:nvSpPr>
          <p:spPr>
            <a:xfrm>
              <a:off x="7971025" y="104873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0"/>
            <p:cNvSpPr/>
            <p:nvPr/>
          </p:nvSpPr>
          <p:spPr>
            <a:xfrm>
              <a:off x="7971025" y="2092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0"/>
            <p:cNvSpPr/>
            <p:nvPr/>
          </p:nvSpPr>
          <p:spPr>
            <a:xfrm>
              <a:off x="7971025" y="220198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0"/>
            <p:cNvSpPr/>
            <p:nvPr/>
          </p:nvSpPr>
          <p:spPr>
            <a:xfrm>
              <a:off x="7971025" y="231038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0"/>
            <p:cNvSpPr/>
            <p:nvPr/>
          </p:nvSpPr>
          <p:spPr>
            <a:xfrm>
              <a:off x="7753025" y="59906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0"/>
            <p:cNvSpPr/>
            <p:nvPr/>
          </p:nvSpPr>
          <p:spPr>
            <a:xfrm>
              <a:off x="8057750" y="54886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0"/>
            <p:cNvSpPr/>
            <p:nvPr/>
          </p:nvSpPr>
          <p:spPr>
            <a:xfrm>
              <a:off x="7840350" y="1484113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0"/>
            <p:cNvSpPr/>
            <p:nvPr/>
          </p:nvSpPr>
          <p:spPr>
            <a:xfrm>
              <a:off x="7856325" y="1500113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0"/>
            <p:cNvSpPr/>
            <p:nvPr/>
          </p:nvSpPr>
          <p:spPr>
            <a:xfrm>
              <a:off x="7879150" y="1508088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0"/>
            <p:cNvSpPr/>
            <p:nvPr/>
          </p:nvSpPr>
          <p:spPr>
            <a:xfrm>
              <a:off x="8688300" y="570538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0"/>
            <p:cNvSpPr/>
            <p:nvPr/>
          </p:nvSpPr>
          <p:spPr>
            <a:xfrm>
              <a:off x="8688300" y="2180288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0"/>
            <p:cNvSpPr/>
            <p:nvPr/>
          </p:nvSpPr>
          <p:spPr>
            <a:xfrm>
              <a:off x="8689450" y="220083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0"/>
            <p:cNvSpPr/>
            <p:nvPr/>
          </p:nvSpPr>
          <p:spPr>
            <a:xfrm>
              <a:off x="8687150" y="59166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0"/>
            <p:cNvSpPr/>
            <p:nvPr/>
          </p:nvSpPr>
          <p:spPr>
            <a:xfrm>
              <a:off x="7778150" y="488288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0"/>
            <p:cNvSpPr/>
            <p:nvPr/>
          </p:nvSpPr>
          <p:spPr>
            <a:xfrm>
              <a:off x="7753025" y="261511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4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4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0"/>
            <p:cNvSpPr/>
            <p:nvPr/>
          </p:nvSpPr>
          <p:spPr>
            <a:xfrm>
              <a:off x="7971025" y="3006563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0"/>
            <p:cNvSpPr/>
            <p:nvPr/>
          </p:nvSpPr>
          <p:spPr>
            <a:xfrm>
              <a:off x="7753025" y="277431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694"/>
                    <a:pt x="35814" y="5410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58"/>
                  </a:cubicBezTo>
                  <a:cubicBezTo>
                    <a:pt x="15408" y="32207"/>
                    <a:pt x="13034" y="33828"/>
                    <a:pt x="10455" y="34969"/>
                  </a:cubicBezTo>
                  <a:cubicBezTo>
                    <a:pt x="9199" y="35517"/>
                    <a:pt x="7898" y="35973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1"/>
                    <a:pt x="3904" y="37822"/>
                  </a:cubicBezTo>
                  <a:cubicBezTo>
                    <a:pt x="2808" y="39625"/>
                    <a:pt x="2626" y="41840"/>
                    <a:pt x="1393" y="43551"/>
                  </a:cubicBezTo>
                  <a:cubicBezTo>
                    <a:pt x="982" y="44122"/>
                    <a:pt x="526" y="44716"/>
                    <a:pt x="1" y="45263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0"/>
            <p:cNvSpPr/>
            <p:nvPr/>
          </p:nvSpPr>
          <p:spPr>
            <a:xfrm>
              <a:off x="8057750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0"/>
            <p:cNvSpPr/>
            <p:nvPr/>
          </p:nvSpPr>
          <p:spPr>
            <a:xfrm>
              <a:off x="8688300" y="2745788"/>
              <a:ext cx="43950" cy="217425"/>
            </a:xfrm>
            <a:custGeom>
              <a:avLst/>
              <a:gdLst/>
              <a:ahLst/>
              <a:cxnLst/>
              <a:rect l="l" t="t" r="r" b="b"/>
              <a:pathLst>
                <a:path w="1758" h="8697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0"/>
            <p:cNvSpPr/>
            <p:nvPr/>
          </p:nvSpPr>
          <p:spPr>
            <a:xfrm>
              <a:off x="8687150" y="276691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0"/>
            <p:cNvSpPr/>
            <p:nvPr/>
          </p:nvSpPr>
          <p:spPr>
            <a:xfrm>
              <a:off x="7778150" y="2663538"/>
              <a:ext cx="70200" cy="312950"/>
            </a:xfrm>
            <a:custGeom>
              <a:avLst/>
              <a:gdLst/>
              <a:ahLst/>
              <a:cxnLst/>
              <a:rect l="l" t="t" r="r" b="b"/>
              <a:pathLst>
                <a:path w="2808" h="12518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09"/>
                    <a:pt x="730" y="12261"/>
                  </a:cubicBezTo>
                  <a:cubicBezTo>
                    <a:pt x="808" y="12437"/>
                    <a:pt x="976" y="12518"/>
                    <a:pt x="1149" y="12518"/>
                  </a:cubicBezTo>
                  <a:cubicBezTo>
                    <a:pt x="1335" y="12518"/>
                    <a:pt x="1526" y="12426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0"/>
            <p:cNvSpPr/>
            <p:nvPr/>
          </p:nvSpPr>
          <p:spPr>
            <a:xfrm>
              <a:off x="6800075" y="1648463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0"/>
            <p:cNvSpPr/>
            <p:nvPr/>
          </p:nvSpPr>
          <p:spPr>
            <a:xfrm>
              <a:off x="7844325" y="1648463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0"/>
            <p:cNvSpPr/>
            <p:nvPr/>
          </p:nvSpPr>
          <p:spPr>
            <a:xfrm>
              <a:off x="6796650" y="159806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0"/>
            <p:cNvSpPr/>
            <p:nvPr/>
          </p:nvSpPr>
          <p:spPr>
            <a:xfrm>
              <a:off x="7840900" y="159806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0"/>
            <p:cNvSpPr/>
            <p:nvPr/>
          </p:nvSpPr>
          <p:spPr>
            <a:xfrm>
              <a:off x="7644600" y="621888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0"/>
            <p:cNvSpPr/>
            <p:nvPr/>
          </p:nvSpPr>
          <p:spPr>
            <a:xfrm>
              <a:off x="7644600" y="223221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0"/>
            <p:cNvSpPr/>
            <p:nvPr/>
          </p:nvSpPr>
          <p:spPr>
            <a:xfrm>
              <a:off x="7644600" y="2797138"/>
              <a:ext cx="43400" cy="166075"/>
            </a:xfrm>
            <a:custGeom>
              <a:avLst/>
              <a:gdLst/>
              <a:ahLst/>
              <a:cxnLst/>
              <a:rect l="l" t="t" r="r" b="b"/>
              <a:pathLst>
                <a:path w="1736" h="6643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30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0"/>
            <p:cNvSpPr/>
            <p:nvPr/>
          </p:nvSpPr>
          <p:spPr>
            <a:xfrm>
              <a:off x="8688875" y="621888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0"/>
            <p:cNvSpPr/>
            <p:nvPr/>
          </p:nvSpPr>
          <p:spPr>
            <a:xfrm>
              <a:off x="8688300" y="223221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0"/>
            <p:cNvSpPr/>
            <p:nvPr/>
          </p:nvSpPr>
          <p:spPr>
            <a:xfrm>
              <a:off x="8688875" y="2797138"/>
              <a:ext cx="43375" cy="166075"/>
            </a:xfrm>
            <a:custGeom>
              <a:avLst/>
              <a:gdLst/>
              <a:ahLst/>
              <a:cxnLst/>
              <a:rect l="l" t="t" r="r" b="b"/>
              <a:pathLst>
                <a:path w="1735" h="6643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30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0"/>
            <p:cNvSpPr/>
            <p:nvPr/>
          </p:nvSpPr>
          <p:spPr>
            <a:xfrm>
              <a:off x="8688300" y="440746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16"/>
                    <a:pt x="0" y="2078"/>
                  </a:cubicBezTo>
                  <a:lnTo>
                    <a:pt x="0" y="6209"/>
                  </a:lnTo>
                  <a:cubicBezTo>
                    <a:pt x="0" y="6437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7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0"/>
            <p:cNvSpPr/>
            <p:nvPr/>
          </p:nvSpPr>
          <p:spPr>
            <a:xfrm>
              <a:off x="6926475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0"/>
            <p:cNvSpPr/>
            <p:nvPr/>
          </p:nvSpPr>
          <p:spPr>
            <a:xfrm>
              <a:off x="6926475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0"/>
            <p:cNvSpPr/>
            <p:nvPr/>
          </p:nvSpPr>
          <p:spPr>
            <a:xfrm>
              <a:off x="7970738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0"/>
            <p:cNvSpPr/>
            <p:nvPr/>
          </p:nvSpPr>
          <p:spPr>
            <a:xfrm>
              <a:off x="7970738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0"/>
            <p:cNvSpPr/>
            <p:nvPr/>
          </p:nvSpPr>
          <p:spPr>
            <a:xfrm>
              <a:off x="6926475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0"/>
            <p:cNvSpPr/>
            <p:nvPr/>
          </p:nvSpPr>
          <p:spPr>
            <a:xfrm>
              <a:off x="6926475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0"/>
            <p:cNvSpPr/>
            <p:nvPr/>
          </p:nvSpPr>
          <p:spPr>
            <a:xfrm>
              <a:off x="6926475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2" name="Google Shape;1482;p10"/>
            <p:cNvGrpSpPr/>
            <p:nvPr/>
          </p:nvGrpSpPr>
          <p:grpSpPr>
            <a:xfrm>
              <a:off x="6796375" y="3659363"/>
              <a:ext cx="86750" cy="325875"/>
              <a:chOff x="5752400" y="3659363"/>
              <a:chExt cx="86750" cy="325875"/>
            </a:xfrm>
          </p:grpSpPr>
          <p:sp>
            <p:nvSpPr>
              <p:cNvPr id="1483" name="Google Shape;1483;p10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0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0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0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0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8" name="Google Shape;1488;p10"/>
            <p:cNvSpPr/>
            <p:nvPr/>
          </p:nvSpPr>
          <p:spPr>
            <a:xfrm>
              <a:off x="7981275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0"/>
            <p:cNvSpPr/>
            <p:nvPr/>
          </p:nvSpPr>
          <p:spPr>
            <a:xfrm>
              <a:off x="7981275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0"/>
            <p:cNvSpPr/>
            <p:nvPr/>
          </p:nvSpPr>
          <p:spPr>
            <a:xfrm>
              <a:off x="7981275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1" name="Google Shape;1491;p10"/>
            <p:cNvGrpSpPr/>
            <p:nvPr/>
          </p:nvGrpSpPr>
          <p:grpSpPr>
            <a:xfrm>
              <a:off x="7851175" y="3659363"/>
              <a:ext cx="86750" cy="325875"/>
              <a:chOff x="5752400" y="3659363"/>
              <a:chExt cx="86750" cy="325875"/>
            </a:xfrm>
          </p:grpSpPr>
          <p:sp>
            <p:nvSpPr>
              <p:cNvPr id="1492" name="Google Shape;1492;p10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0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0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0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0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7" name="Google Shape;1497;p10"/>
            <p:cNvSpPr/>
            <p:nvPr/>
          </p:nvSpPr>
          <p:spPr>
            <a:xfrm>
              <a:off x="7644325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0"/>
            <p:cNvSpPr/>
            <p:nvPr/>
          </p:nvSpPr>
          <p:spPr>
            <a:xfrm>
              <a:off x="7645475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0"/>
            <p:cNvSpPr/>
            <p:nvPr/>
          </p:nvSpPr>
          <p:spPr>
            <a:xfrm>
              <a:off x="7644325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0"/>
            <p:cNvSpPr/>
            <p:nvPr/>
          </p:nvSpPr>
          <p:spPr>
            <a:xfrm>
              <a:off x="8689425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0"/>
            <p:cNvSpPr/>
            <p:nvPr/>
          </p:nvSpPr>
          <p:spPr>
            <a:xfrm>
              <a:off x="8690575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0"/>
            <p:cNvSpPr/>
            <p:nvPr/>
          </p:nvSpPr>
          <p:spPr>
            <a:xfrm>
              <a:off x="8689425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3" name="Google Shape;1503;p10"/>
          <p:cNvGrpSpPr/>
          <p:nvPr/>
        </p:nvGrpSpPr>
        <p:grpSpPr>
          <a:xfrm>
            <a:off x="25" y="108400"/>
            <a:ext cx="8969489" cy="4926696"/>
            <a:chOff x="25" y="108400"/>
            <a:chExt cx="8969489" cy="4926696"/>
          </a:xfrm>
        </p:grpSpPr>
        <p:sp>
          <p:nvSpPr>
            <p:cNvPr id="1504" name="Google Shape;1504;p10"/>
            <p:cNvSpPr/>
            <p:nvPr/>
          </p:nvSpPr>
          <p:spPr>
            <a:xfrm>
              <a:off x="406786" y="260748"/>
              <a:ext cx="8330135" cy="4492798"/>
            </a:xfrm>
            <a:custGeom>
              <a:avLst/>
              <a:gdLst/>
              <a:ahLst/>
              <a:cxnLst/>
              <a:rect l="l" t="t" r="r" b="b"/>
              <a:pathLst>
                <a:path w="178672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2"/>
                  </a:cubicBezTo>
                  <a:lnTo>
                    <a:pt x="0" y="135521"/>
                  </a:lnTo>
                  <a:cubicBezTo>
                    <a:pt x="0" y="135991"/>
                    <a:pt x="376" y="136352"/>
                    <a:pt x="846" y="136352"/>
                  </a:cubicBezTo>
                  <a:lnTo>
                    <a:pt x="177841" y="136352"/>
                  </a:lnTo>
                  <a:cubicBezTo>
                    <a:pt x="178295" y="136352"/>
                    <a:pt x="178672" y="135991"/>
                    <a:pt x="178672" y="135521"/>
                  </a:cubicBezTo>
                  <a:lnTo>
                    <a:pt x="178672" y="832"/>
                  </a:lnTo>
                  <a:cubicBezTo>
                    <a:pt x="178672" y="377"/>
                    <a:pt x="178295" y="1"/>
                    <a:pt x="177841" y="1"/>
                  </a:cubicBezTo>
                  <a:close/>
                </a:path>
              </a:pathLst>
            </a:custGeom>
            <a:solidFill>
              <a:srgbClr val="CEC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0"/>
            <p:cNvSpPr/>
            <p:nvPr/>
          </p:nvSpPr>
          <p:spPr>
            <a:xfrm>
              <a:off x="4572359" y="108400"/>
              <a:ext cx="4397154" cy="4765493"/>
            </a:xfrm>
            <a:custGeom>
              <a:avLst/>
              <a:gdLst/>
              <a:ahLst/>
              <a:cxnLst/>
              <a:rect l="l" t="t" r="r" b="b"/>
              <a:pathLst>
                <a:path w="94314" h="144628" extrusionOk="0">
                  <a:moveTo>
                    <a:pt x="1" y="1"/>
                  </a:moveTo>
                  <a:lnTo>
                    <a:pt x="1" y="144628"/>
                  </a:lnTo>
                  <a:lnTo>
                    <a:pt x="91695" y="144628"/>
                  </a:lnTo>
                  <a:cubicBezTo>
                    <a:pt x="93153" y="144628"/>
                    <a:pt x="94313" y="143452"/>
                    <a:pt x="94313" y="142010"/>
                  </a:cubicBezTo>
                  <a:lnTo>
                    <a:pt x="94313" y="2603"/>
                  </a:lnTo>
                  <a:cubicBezTo>
                    <a:pt x="94313" y="1161"/>
                    <a:pt x="93153" y="1"/>
                    <a:pt x="9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0"/>
            <p:cNvSpPr/>
            <p:nvPr/>
          </p:nvSpPr>
          <p:spPr>
            <a:xfrm>
              <a:off x="174375" y="108400"/>
              <a:ext cx="4439123" cy="4765493"/>
            </a:xfrm>
            <a:custGeom>
              <a:avLst/>
              <a:gdLst/>
              <a:ahLst/>
              <a:cxnLst/>
              <a:rect l="l" t="t" r="r" b="b"/>
              <a:pathLst>
                <a:path w="94329" h="144628" extrusionOk="0">
                  <a:moveTo>
                    <a:pt x="2618" y="1"/>
                  </a:moveTo>
                  <a:cubicBezTo>
                    <a:pt x="1176" y="1"/>
                    <a:pt x="1" y="1161"/>
                    <a:pt x="1" y="2603"/>
                  </a:cubicBezTo>
                  <a:lnTo>
                    <a:pt x="1" y="142010"/>
                  </a:lnTo>
                  <a:cubicBezTo>
                    <a:pt x="1" y="143452"/>
                    <a:pt x="1176" y="144628"/>
                    <a:pt x="2618" y="144628"/>
                  </a:cubicBezTo>
                  <a:lnTo>
                    <a:pt x="94329" y="144628"/>
                  </a:lnTo>
                  <a:lnTo>
                    <a:pt x="943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0"/>
            <p:cNvSpPr/>
            <p:nvPr/>
          </p:nvSpPr>
          <p:spPr>
            <a:xfrm>
              <a:off x="720000" y="4210391"/>
              <a:ext cx="297050" cy="824706"/>
            </a:xfrm>
            <a:custGeom>
              <a:avLst/>
              <a:gdLst/>
              <a:ahLst/>
              <a:cxnLst/>
              <a:rect l="l" t="t" r="r" b="b"/>
              <a:pathLst>
                <a:path w="11882" h="32071" extrusionOk="0">
                  <a:moveTo>
                    <a:pt x="1" y="1"/>
                  </a:moveTo>
                  <a:lnTo>
                    <a:pt x="1" y="32070"/>
                  </a:lnTo>
                  <a:lnTo>
                    <a:pt x="5941" y="26240"/>
                  </a:lnTo>
                  <a:lnTo>
                    <a:pt x="11882" y="32070"/>
                  </a:lnTo>
                  <a:lnTo>
                    <a:pt x="11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0"/>
            <p:cNvSpPr/>
            <p:nvPr/>
          </p:nvSpPr>
          <p:spPr>
            <a:xfrm flipH="1">
              <a:off x="25" y="1930375"/>
              <a:ext cx="1040534" cy="540081"/>
            </a:xfrm>
            <a:custGeom>
              <a:avLst/>
              <a:gdLst/>
              <a:ahLst/>
              <a:cxnLst/>
              <a:rect l="l" t="t" r="r" b="b"/>
              <a:pathLst>
                <a:path w="25942" h="13465" extrusionOk="0">
                  <a:moveTo>
                    <a:pt x="1866" y="1"/>
                  </a:moveTo>
                  <a:lnTo>
                    <a:pt x="0" y="7211"/>
                  </a:lnTo>
                  <a:lnTo>
                    <a:pt x="24076" y="13465"/>
                  </a:lnTo>
                  <a:lnTo>
                    <a:pt x="25941" y="6255"/>
                  </a:lnTo>
                  <a:lnTo>
                    <a:pt x="18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0"/>
            <p:cNvSpPr/>
            <p:nvPr/>
          </p:nvSpPr>
          <p:spPr>
            <a:xfrm>
              <a:off x="293478" y="233896"/>
              <a:ext cx="4320006" cy="4492798"/>
            </a:xfrm>
            <a:custGeom>
              <a:avLst/>
              <a:gdLst/>
              <a:ahLst/>
              <a:cxnLst/>
              <a:rect l="l" t="t" r="r" b="b"/>
              <a:pathLst>
                <a:path w="89344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1"/>
                  </a:cubicBezTo>
                  <a:lnTo>
                    <a:pt x="0" y="135521"/>
                  </a:lnTo>
                  <a:cubicBezTo>
                    <a:pt x="0" y="135975"/>
                    <a:pt x="376" y="136352"/>
                    <a:pt x="846" y="136352"/>
                  </a:cubicBezTo>
                  <a:lnTo>
                    <a:pt x="89344" y="136352"/>
                  </a:lnTo>
                  <a:lnTo>
                    <a:pt x="89344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0"/>
            <p:cNvSpPr/>
            <p:nvPr/>
          </p:nvSpPr>
          <p:spPr>
            <a:xfrm>
              <a:off x="4613294" y="233896"/>
              <a:ext cx="4237321" cy="4492798"/>
            </a:xfrm>
            <a:custGeom>
              <a:avLst/>
              <a:gdLst/>
              <a:ahLst/>
              <a:cxnLst/>
              <a:rect l="l" t="t" r="r" b="b"/>
              <a:pathLst>
                <a:path w="89329" h="136352" extrusionOk="0">
                  <a:moveTo>
                    <a:pt x="1" y="1"/>
                  </a:moveTo>
                  <a:lnTo>
                    <a:pt x="1" y="136352"/>
                  </a:lnTo>
                  <a:lnTo>
                    <a:pt x="88498" y="136352"/>
                  </a:lnTo>
                  <a:cubicBezTo>
                    <a:pt x="88952" y="136352"/>
                    <a:pt x="89329" y="135975"/>
                    <a:pt x="89329" y="135521"/>
                  </a:cubicBezTo>
                  <a:lnTo>
                    <a:pt x="89329" y="831"/>
                  </a:lnTo>
                  <a:cubicBezTo>
                    <a:pt x="89329" y="377"/>
                    <a:pt x="88952" y="1"/>
                    <a:pt x="88498" y="1"/>
                  </a:cubicBez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1" name="Google Shape;1511;p10"/>
            <p:cNvGrpSpPr/>
            <p:nvPr/>
          </p:nvGrpSpPr>
          <p:grpSpPr>
            <a:xfrm>
              <a:off x="418990" y="297292"/>
              <a:ext cx="1016917" cy="968564"/>
              <a:chOff x="2196125" y="2117850"/>
              <a:chExt cx="569000" cy="541975"/>
            </a:xfrm>
          </p:grpSpPr>
          <p:sp>
            <p:nvSpPr>
              <p:cNvPr id="1512" name="Google Shape;1512;p10"/>
              <p:cNvSpPr/>
              <p:nvPr/>
            </p:nvSpPr>
            <p:spPr>
              <a:xfrm>
                <a:off x="2196125" y="2117850"/>
                <a:ext cx="569000" cy="541975"/>
              </a:xfrm>
              <a:custGeom>
                <a:avLst/>
                <a:gdLst/>
                <a:ahLst/>
                <a:cxnLst/>
                <a:rect l="l" t="t" r="r" b="b"/>
                <a:pathLst>
                  <a:path w="22760" h="21679" extrusionOk="0">
                    <a:moveTo>
                      <a:pt x="4906" y="1"/>
                    </a:moveTo>
                    <a:lnTo>
                      <a:pt x="0" y="17854"/>
                    </a:lnTo>
                    <a:lnTo>
                      <a:pt x="13903" y="21678"/>
                    </a:lnTo>
                    <a:lnTo>
                      <a:pt x="18825" y="19249"/>
                    </a:lnTo>
                    <a:lnTo>
                      <a:pt x="22759" y="4907"/>
                    </a:lnTo>
                    <a:lnTo>
                      <a:pt x="49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2543700" y="2571625"/>
                <a:ext cx="123075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3528" extrusionOk="0">
                    <a:moveTo>
                      <a:pt x="972" y="1"/>
                    </a:moveTo>
                    <a:lnTo>
                      <a:pt x="0" y="3527"/>
                    </a:lnTo>
                    <a:lnTo>
                      <a:pt x="4922" y="1098"/>
                    </a:lnTo>
                    <a:lnTo>
                      <a:pt x="972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0"/>
              <p:cNvSpPr/>
              <p:nvPr/>
            </p:nvSpPr>
            <p:spPr>
              <a:xfrm>
                <a:off x="2298775" y="2117850"/>
                <a:ext cx="466350" cy="195950"/>
              </a:xfrm>
              <a:custGeom>
                <a:avLst/>
                <a:gdLst/>
                <a:ahLst/>
                <a:cxnLst/>
                <a:rect l="l" t="t" r="r" b="b"/>
                <a:pathLst>
                  <a:path w="18654" h="7838" extrusionOk="0">
                    <a:moveTo>
                      <a:pt x="800" y="1"/>
                    </a:moveTo>
                    <a:lnTo>
                      <a:pt x="1" y="2932"/>
                    </a:lnTo>
                    <a:lnTo>
                      <a:pt x="17854" y="7838"/>
                    </a:lnTo>
                    <a:lnTo>
                      <a:pt x="18653" y="4907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5" name="Google Shape;1515;p10"/>
            <p:cNvSpPr/>
            <p:nvPr/>
          </p:nvSpPr>
          <p:spPr>
            <a:xfrm flipH="1">
              <a:off x="35" y="2533900"/>
              <a:ext cx="1021040" cy="387342"/>
            </a:xfrm>
            <a:custGeom>
              <a:avLst/>
              <a:gdLst/>
              <a:ahLst/>
              <a:cxnLst/>
              <a:rect l="l" t="t" r="r" b="b"/>
              <a:pathLst>
                <a:path w="25456" h="9657" extrusionOk="0">
                  <a:moveTo>
                    <a:pt x="24782" y="1"/>
                  </a:moveTo>
                  <a:lnTo>
                    <a:pt x="1" y="2227"/>
                  </a:lnTo>
                  <a:lnTo>
                    <a:pt x="675" y="9656"/>
                  </a:lnTo>
                  <a:lnTo>
                    <a:pt x="25456" y="7431"/>
                  </a:lnTo>
                  <a:lnTo>
                    <a:pt x="247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6" name="Google Shape;1516;p10"/>
            <p:cNvGrpSpPr/>
            <p:nvPr/>
          </p:nvGrpSpPr>
          <p:grpSpPr>
            <a:xfrm>
              <a:off x="389641" y="210298"/>
              <a:ext cx="8365548" cy="4599194"/>
              <a:chOff x="278825" y="1433275"/>
              <a:chExt cx="6996946" cy="3489525"/>
            </a:xfrm>
          </p:grpSpPr>
          <p:sp>
            <p:nvSpPr>
              <p:cNvPr id="1517" name="Google Shape;1517;p10"/>
              <p:cNvSpPr/>
              <p:nvPr/>
            </p:nvSpPr>
            <p:spPr>
              <a:xfrm>
                <a:off x="278825" y="1459525"/>
                <a:ext cx="3498746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59" h="138531" extrusionOk="0">
                    <a:moveTo>
                      <a:pt x="85959" y="1"/>
                    </a:moveTo>
                    <a:lnTo>
                      <a:pt x="816" y="95"/>
                    </a:lnTo>
                    <a:cubicBezTo>
                      <a:pt x="361" y="95"/>
                      <a:pt x="1" y="471"/>
                      <a:pt x="1" y="926"/>
                    </a:cubicBezTo>
                    <a:lnTo>
                      <a:pt x="1" y="137700"/>
                    </a:lnTo>
                    <a:cubicBezTo>
                      <a:pt x="1" y="138170"/>
                      <a:pt x="361" y="138531"/>
                      <a:pt x="816" y="138531"/>
                    </a:cubicBezTo>
                    <a:lnTo>
                      <a:pt x="85959" y="136352"/>
                    </a:lnTo>
                    <a:lnTo>
                      <a:pt x="85959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0"/>
              <p:cNvSpPr/>
              <p:nvPr/>
            </p:nvSpPr>
            <p:spPr>
              <a:xfrm>
                <a:off x="299869" y="1433275"/>
                <a:ext cx="3477703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42" h="138437" extrusionOk="0">
                    <a:moveTo>
                      <a:pt x="816" y="1"/>
                    </a:moveTo>
                    <a:cubicBezTo>
                      <a:pt x="361" y="1"/>
                      <a:pt x="1" y="377"/>
                      <a:pt x="1" y="831"/>
                    </a:cubicBezTo>
                    <a:lnTo>
                      <a:pt x="1" y="137606"/>
                    </a:lnTo>
                    <a:cubicBezTo>
                      <a:pt x="1" y="138076"/>
                      <a:pt x="361" y="138436"/>
                      <a:pt x="816" y="138436"/>
                    </a:cubicBezTo>
                    <a:lnTo>
                      <a:pt x="85442" y="137402"/>
                    </a:lnTo>
                    <a:lnTo>
                      <a:pt x="85442" y="1051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0"/>
              <p:cNvSpPr/>
              <p:nvPr/>
            </p:nvSpPr>
            <p:spPr>
              <a:xfrm>
                <a:off x="3777676" y="1459525"/>
                <a:ext cx="3498095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43" h="138531" extrusionOk="0">
                    <a:moveTo>
                      <a:pt x="1" y="1"/>
                    </a:moveTo>
                    <a:lnTo>
                      <a:pt x="1" y="136352"/>
                    </a:lnTo>
                    <a:lnTo>
                      <a:pt x="85128" y="138531"/>
                    </a:lnTo>
                    <a:cubicBezTo>
                      <a:pt x="85583" y="138531"/>
                      <a:pt x="85943" y="138170"/>
                      <a:pt x="85943" y="137700"/>
                    </a:cubicBezTo>
                    <a:lnTo>
                      <a:pt x="85943" y="926"/>
                    </a:lnTo>
                    <a:cubicBezTo>
                      <a:pt x="85943" y="471"/>
                      <a:pt x="85583" y="95"/>
                      <a:pt x="85128" y="9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0"/>
              <p:cNvSpPr/>
              <p:nvPr/>
            </p:nvSpPr>
            <p:spPr>
              <a:xfrm>
                <a:off x="3777676" y="1433275"/>
                <a:ext cx="3477052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26" h="138437" extrusionOk="0">
                    <a:moveTo>
                      <a:pt x="84611" y="1"/>
                    </a:moveTo>
                    <a:lnTo>
                      <a:pt x="1" y="1051"/>
                    </a:lnTo>
                    <a:lnTo>
                      <a:pt x="1" y="137402"/>
                    </a:lnTo>
                    <a:lnTo>
                      <a:pt x="84611" y="138436"/>
                    </a:lnTo>
                    <a:cubicBezTo>
                      <a:pt x="85065" y="138436"/>
                      <a:pt x="85426" y="138076"/>
                      <a:pt x="85426" y="137606"/>
                    </a:cubicBezTo>
                    <a:lnTo>
                      <a:pt x="85426" y="831"/>
                    </a:lnTo>
                    <a:cubicBezTo>
                      <a:pt x="85426" y="377"/>
                      <a:pt x="85065" y="1"/>
                      <a:pt x="846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1" name="Google Shape;1521;p10"/>
          <p:cNvSpPr txBox="1">
            <a:spLocks noGrp="1"/>
          </p:cNvSpPr>
          <p:nvPr>
            <p:ph type="title"/>
          </p:nvPr>
        </p:nvSpPr>
        <p:spPr>
          <a:xfrm>
            <a:off x="1557150" y="445025"/>
            <a:ext cx="6029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22" name="Google Shape;1522;p10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1523" name="Google Shape;1523;p10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0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0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10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1527" name="Google Shape;1527;p10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0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1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1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2" name="Google Shape;1532;p11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1533" name="Google Shape;1533;p11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1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1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1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1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1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1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1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1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1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1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1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1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1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1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1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1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1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1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7" name="Google Shape;1577;p11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1578" name="Google Shape;1578;p11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0" name="Google Shape;1580;p11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1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1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1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1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1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1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1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1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1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1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1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1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1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1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1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1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1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1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1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1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1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1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1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1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1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1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1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1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1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1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1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1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1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1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1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1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6" name="Google Shape;1626;p11"/>
          <p:cNvGrpSpPr/>
          <p:nvPr/>
        </p:nvGrpSpPr>
        <p:grpSpPr>
          <a:xfrm>
            <a:off x="902350" y="1079075"/>
            <a:ext cx="7339279" cy="2985348"/>
            <a:chOff x="1506550" y="1349187"/>
            <a:chExt cx="6130882" cy="2493817"/>
          </a:xfrm>
        </p:grpSpPr>
        <p:sp>
          <p:nvSpPr>
            <p:cNvPr id="1627" name="Google Shape;1627;p11"/>
            <p:cNvSpPr/>
            <p:nvPr/>
          </p:nvSpPr>
          <p:spPr>
            <a:xfrm>
              <a:off x="1513913" y="1401312"/>
              <a:ext cx="6116177" cy="2441692"/>
            </a:xfrm>
            <a:custGeom>
              <a:avLst/>
              <a:gdLst/>
              <a:ahLst/>
              <a:cxnLst/>
              <a:rect l="l" t="t" r="r" b="b"/>
              <a:pathLst>
                <a:path w="83185" h="33209" extrusionOk="0">
                  <a:moveTo>
                    <a:pt x="2883" y="4036"/>
                  </a:moveTo>
                  <a:cubicBezTo>
                    <a:pt x="3785" y="4036"/>
                    <a:pt x="4512" y="4763"/>
                    <a:pt x="4512" y="5665"/>
                  </a:cubicBezTo>
                  <a:cubicBezTo>
                    <a:pt x="4512" y="6567"/>
                    <a:pt x="3785" y="7294"/>
                    <a:pt x="2883" y="7294"/>
                  </a:cubicBezTo>
                  <a:cubicBezTo>
                    <a:pt x="1981" y="7294"/>
                    <a:pt x="1254" y="6567"/>
                    <a:pt x="1254" y="5665"/>
                  </a:cubicBezTo>
                  <a:cubicBezTo>
                    <a:pt x="1254" y="4763"/>
                    <a:pt x="1981" y="4036"/>
                    <a:pt x="2883" y="4036"/>
                  </a:cubicBezTo>
                  <a:close/>
                  <a:moveTo>
                    <a:pt x="2883" y="9023"/>
                  </a:moveTo>
                  <a:cubicBezTo>
                    <a:pt x="3785" y="9023"/>
                    <a:pt x="4512" y="9750"/>
                    <a:pt x="4512" y="10652"/>
                  </a:cubicBezTo>
                  <a:cubicBezTo>
                    <a:pt x="4512" y="11555"/>
                    <a:pt x="3785" y="12281"/>
                    <a:pt x="2883" y="12281"/>
                  </a:cubicBezTo>
                  <a:cubicBezTo>
                    <a:pt x="1981" y="12281"/>
                    <a:pt x="1254" y="11555"/>
                    <a:pt x="1254" y="10652"/>
                  </a:cubicBezTo>
                  <a:cubicBezTo>
                    <a:pt x="1254" y="9750"/>
                    <a:pt x="1981" y="9023"/>
                    <a:pt x="2883" y="9023"/>
                  </a:cubicBezTo>
                  <a:close/>
                  <a:moveTo>
                    <a:pt x="2883" y="14011"/>
                  </a:moveTo>
                  <a:cubicBezTo>
                    <a:pt x="3785" y="14011"/>
                    <a:pt x="4512" y="14738"/>
                    <a:pt x="4512" y="15640"/>
                  </a:cubicBezTo>
                  <a:cubicBezTo>
                    <a:pt x="4512" y="16542"/>
                    <a:pt x="3785" y="17269"/>
                    <a:pt x="2883" y="17269"/>
                  </a:cubicBezTo>
                  <a:cubicBezTo>
                    <a:pt x="1981" y="17269"/>
                    <a:pt x="1254" y="16542"/>
                    <a:pt x="1254" y="15640"/>
                  </a:cubicBezTo>
                  <a:cubicBezTo>
                    <a:pt x="1254" y="14738"/>
                    <a:pt x="1981" y="14011"/>
                    <a:pt x="2883" y="14011"/>
                  </a:cubicBezTo>
                  <a:close/>
                  <a:moveTo>
                    <a:pt x="2883" y="18973"/>
                  </a:moveTo>
                  <a:cubicBezTo>
                    <a:pt x="3785" y="18973"/>
                    <a:pt x="4512" y="19725"/>
                    <a:pt x="4512" y="20627"/>
                  </a:cubicBezTo>
                  <a:cubicBezTo>
                    <a:pt x="4512" y="21530"/>
                    <a:pt x="3785" y="22256"/>
                    <a:pt x="2883" y="22256"/>
                  </a:cubicBezTo>
                  <a:cubicBezTo>
                    <a:pt x="1981" y="22256"/>
                    <a:pt x="1254" y="21530"/>
                    <a:pt x="1254" y="20627"/>
                  </a:cubicBezTo>
                  <a:cubicBezTo>
                    <a:pt x="1254" y="19725"/>
                    <a:pt x="1981" y="18973"/>
                    <a:pt x="2883" y="18973"/>
                  </a:cubicBezTo>
                  <a:close/>
                  <a:moveTo>
                    <a:pt x="2883" y="23961"/>
                  </a:moveTo>
                  <a:cubicBezTo>
                    <a:pt x="3785" y="23961"/>
                    <a:pt x="4512" y="24713"/>
                    <a:pt x="4512" y="25615"/>
                  </a:cubicBezTo>
                  <a:cubicBezTo>
                    <a:pt x="4512" y="26517"/>
                    <a:pt x="3785" y="27244"/>
                    <a:pt x="2883" y="27244"/>
                  </a:cubicBezTo>
                  <a:cubicBezTo>
                    <a:pt x="1981" y="27244"/>
                    <a:pt x="1254" y="26517"/>
                    <a:pt x="1254" y="25615"/>
                  </a:cubicBezTo>
                  <a:cubicBezTo>
                    <a:pt x="1254" y="24713"/>
                    <a:pt x="1981" y="23961"/>
                    <a:pt x="2883" y="23961"/>
                  </a:cubicBezTo>
                  <a:close/>
                  <a:moveTo>
                    <a:pt x="2883" y="28948"/>
                  </a:moveTo>
                  <a:cubicBezTo>
                    <a:pt x="3785" y="28948"/>
                    <a:pt x="4512" y="29675"/>
                    <a:pt x="4512" y="30602"/>
                  </a:cubicBezTo>
                  <a:cubicBezTo>
                    <a:pt x="4512" y="31505"/>
                    <a:pt x="3785" y="32231"/>
                    <a:pt x="2883" y="32231"/>
                  </a:cubicBezTo>
                  <a:cubicBezTo>
                    <a:pt x="1981" y="32231"/>
                    <a:pt x="1254" y="31505"/>
                    <a:pt x="1254" y="30602"/>
                  </a:cubicBezTo>
                  <a:cubicBezTo>
                    <a:pt x="1254" y="29675"/>
                    <a:pt x="1981" y="28948"/>
                    <a:pt x="2883" y="28948"/>
                  </a:cubicBezTo>
                  <a:close/>
                  <a:moveTo>
                    <a:pt x="1" y="1"/>
                  </a:moveTo>
                  <a:lnTo>
                    <a:pt x="1" y="33209"/>
                  </a:lnTo>
                  <a:lnTo>
                    <a:pt x="35440" y="33209"/>
                  </a:lnTo>
                  <a:cubicBezTo>
                    <a:pt x="35974" y="32674"/>
                    <a:pt x="36331" y="32663"/>
                    <a:pt x="36702" y="32663"/>
                  </a:cubicBezTo>
                  <a:cubicBezTo>
                    <a:pt x="36718" y="32663"/>
                    <a:pt x="36735" y="32663"/>
                    <a:pt x="36751" y="32663"/>
                  </a:cubicBezTo>
                  <a:cubicBezTo>
                    <a:pt x="36921" y="32663"/>
                    <a:pt x="37096" y="32661"/>
                    <a:pt x="37294" y="32607"/>
                  </a:cubicBezTo>
                  <a:cubicBezTo>
                    <a:pt x="38823" y="32181"/>
                    <a:pt x="43360" y="30803"/>
                    <a:pt x="47244" y="30602"/>
                  </a:cubicBezTo>
                  <a:cubicBezTo>
                    <a:pt x="47394" y="30594"/>
                    <a:pt x="47549" y="30589"/>
                    <a:pt x="47709" y="30589"/>
                  </a:cubicBezTo>
                  <a:cubicBezTo>
                    <a:pt x="51722" y="30589"/>
                    <a:pt x="58758" y="33209"/>
                    <a:pt x="60904" y="33209"/>
                  </a:cubicBezTo>
                  <a:cubicBezTo>
                    <a:pt x="63134" y="33209"/>
                    <a:pt x="64237" y="31906"/>
                    <a:pt x="66543" y="30602"/>
                  </a:cubicBezTo>
                  <a:cubicBezTo>
                    <a:pt x="68823" y="29274"/>
                    <a:pt x="71054" y="28723"/>
                    <a:pt x="73560" y="28672"/>
                  </a:cubicBezTo>
                  <a:cubicBezTo>
                    <a:pt x="76067" y="28622"/>
                    <a:pt x="78999" y="28171"/>
                    <a:pt x="78999" y="28171"/>
                  </a:cubicBezTo>
                  <a:cubicBezTo>
                    <a:pt x="80929" y="26692"/>
                    <a:pt x="81656" y="26066"/>
                    <a:pt x="82407" y="23134"/>
                  </a:cubicBezTo>
                  <a:cubicBezTo>
                    <a:pt x="83184" y="20226"/>
                    <a:pt x="82332" y="13810"/>
                    <a:pt x="82407" y="12281"/>
                  </a:cubicBezTo>
                  <a:cubicBezTo>
                    <a:pt x="82483" y="10753"/>
                    <a:pt x="80528" y="3083"/>
                    <a:pt x="80528" y="3083"/>
                  </a:cubicBezTo>
                  <a:cubicBezTo>
                    <a:pt x="80528" y="2106"/>
                    <a:pt x="81004" y="1028"/>
                    <a:pt x="81605" y="1"/>
                  </a:cubicBezTo>
                  <a:lnTo>
                    <a:pt x="4362" y="1"/>
                  </a:lnTo>
                  <a:cubicBezTo>
                    <a:pt x="4462" y="226"/>
                    <a:pt x="4512" y="452"/>
                    <a:pt x="4512" y="677"/>
                  </a:cubicBezTo>
                  <a:cubicBezTo>
                    <a:pt x="4512" y="1580"/>
                    <a:pt x="3785" y="2306"/>
                    <a:pt x="2883" y="2306"/>
                  </a:cubicBezTo>
                  <a:cubicBezTo>
                    <a:pt x="1981" y="2306"/>
                    <a:pt x="1254" y="1580"/>
                    <a:pt x="1254" y="677"/>
                  </a:cubicBezTo>
                  <a:cubicBezTo>
                    <a:pt x="1254" y="452"/>
                    <a:pt x="1304" y="226"/>
                    <a:pt x="1379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8" name="Google Shape;1628;p11"/>
            <p:cNvGrpSpPr/>
            <p:nvPr/>
          </p:nvGrpSpPr>
          <p:grpSpPr>
            <a:xfrm>
              <a:off x="1506550" y="1349187"/>
              <a:ext cx="6130882" cy="2445147"/>
              <a:chOff x="3944375" y="4185500"/>
              <a:chExt cx="2084625" cy="831400"/>
            </a:xfrm>
          </p:grpSpPr>
          <p:sp>
            <p:nvSpPr>
              <p:cNvPr id="1629" name="Google Shape;1629;p11"/>
              <p:cNvSpPr/>
              <p:nvPr/>
            </p:nvSpPr>
            <p:spPr>
              <a:xfrm>
                <a:off x="5250150" y="4809450"/>
                <a:ext cx="82750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492" extrusionOk="0">
                    <a:moveTo>
                      <a:pt x="1505" y="481"/>
                    </a:moveTo>
                    <a:cubicBezTo>
                      <a:pt x="1805" y="481"/>
                      <a:pt x="2031" y="531"/>
                      <a:pt x="2181" y="632"/>
                    </a:cubicBezTo>
                    <a:cubicBezTo>
                      <a:pt x="2332" y="732"/>
                      <a:pt x="2407" y="882"/>
                      <a:pt x="2407" y="1108"/>
                    </a:cubicBezTo>
                    <a:cubicBezTo>
                      <a:pt x="2432" y="1333"/>
                      <a:pt x="2357" y="1509"/>
                      <a:pt x="2231" y="1634"/>
                    </a:cubicBezTo>
                    <a:cubicBezTo>
                      <a:pt x="2081" y="1734"/>
                      <a:pt x="1881" y="1810"/>
                      <a:pt x="1580" y="1835"/>
                    </a:cubicBezTo>
                    <a:lnTo>
                      <a:pt x="703" y="1860"/>
                    </a:lnTo>
                    <a:lnTo>
                      <a:pt x="627" y="531"/>
                    </a:lnTo>
                    <a:lnTo>
                      <a:pt x="1505" y="481"/>
                    </a:lnTo>
                    <a:close/>
                    <a:moveTo>
                      <a:pt x="1835" y="2305"/>
                    </a:moveTo>
                    <a:cubicBezTo>
                      <a:pt x="2080" y="2305"/>
                      <a:pt x="2261" y="2357"/>
                      <a:pt x="2407" y="2461"/>
                    </a:cubicBezTo>
                    <a:cubicBezTo>
                      <a:pt x="2557" y="2587"/>
                      <a:pt x="2657" y="2787"/>
                      <a:pt x="2657" y="3063"/>
                    </a:cubicBezTo>
                    <a:cubicBezTo>
                      <a:pt x="2683" y="3338"/>
                      <a:pt x="2607" y="3564"/>
                      <a:pt x="2457" y="3689"/>
                    </a:cubicBezTo>
                    <a:cubicBezTo>
                      <a:pt x="2307" y="3840"/>
                      <a:pt x="2081" y="3915"/>
                      <a:pt x="1755" y="3915"/>
                    </a:cubicBezTo>
                    <a:lnTo>
                      <a:pt x="803" y="3965"/>
                    </a:lnTo>
                    <a:lnTo>
                      <a:pt x="728" y="2361"/>
                    </a:lnTo>
                    <a:lnTo>
                      <a:pt x="1680" y="2311"/>
                    </a:lnTo>
                    <a:cubicBezTo>
                      <a:pt x="1734" y="2307"/>
                      <a:pt x="1786" y="2305"/>
                      <a:pt x="1835" y="2305"/>
                    </a:cubicBezTo>
                    <a:close/>
                    <a:moveTo>
                      <a:pt x="1695" y="0"/>
                    </a:moveTo>
                    <a:cubicBezTo>
                      <a:pt x="1641" y="0"/>
                      <a:pt x="1586" y="2"/>
                      <a:pt x="1530" y="5"/>
                    </a:cubicBezTo>
                    <a:lnTo>
                      <a:pt x="1" y="80"/>
                    </a:lnTo>
                    <a:lnTo>
                      <a:pt x="226" y="4491"/>
                    </a:lnTo>
                    <a:lnTo>
                      <a:pt x="1805" y="4416"/>
                    </a:lnTo>
                    <a:cubicBezTo>
                      <a:pt x="2307" y="4391"/>
                      <a:pt x="2683" y="4266"/>
                      <a:pt x="2933" y="4040"/>
                    </a:cubicBezTo>
                    <a:cubicBezTo>
                      <a:pt x="3184" y="3815"/>
                      <a:pt x="3309" y="3489"/>
                      <a:pt x="3284" y="3113"/>
                    </a:cubicBezTo>
                    <a:cubicBezTo>
                      <a:pt x="3284" y="2812"/>
                      <a:pt x="3184" y="2562"/>
                      <a:pt x="3008" y="2361"/>
                    </a:cubicBezTo>
                    <a:cubicBezTo>
                      <a:pt x="2833" y="2186"/>
                      <a:pt x="2607" y="2060"/>
                      <a:pt x="2307" y="2010"/>
                    </a:cubicBezTo>
                    <a:cubicBezTo>
                      <a:pt x="2557" y="1960"/>
                      <a:pt x="2733" y="1835"/>
                      <a:pt x="2858" y="1684"/>
                    </a:cubicBezTo>
                    <a:cubicBezTo>
                      <a:pt x="2983" y="1509"/>
                      <a:pt x="3033" y="1283"/>
                      <a:pt x="3008" y="1033"/>
                    </a:cubicBezTo>
                    <a:cubicBezTo>
                      <a:pt x="2983" y="682"/>
                      <a:pt x="2858" y="406"/>
                      <a:pt x="2607" y="231"/>
                    </a:cubicBezTo>
                    <a:cubicBezTo>
                      <a:pt x="2388" y="77"/>
                      <a:pt x="2073" y="0"/>
                      <a:pt x="16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1"/>
              <p:cNvSpPr/>
              <p:nvPr/>
            </p:nvSpPr>
            <p:spPr>
              <a:xfrm>
                <a:off x="5332875" y="4830875"/>
                <a:ext cx="4890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3484" extrusionOk="0">
                    <a:moveTo>
                      <a:pt x="1654" y="0"/>
                    </a:moveTo>
                    <a:cubicBezTo>
                      <a:pt x="1404" y="25"/>
                      <a:pt x="1178" y="75"/>
                      <a:pt x="1003" y="176"/>
                    </a:cubicBezTo>
                    <a:cubicBezTo>
                      <a:pt x="802" y="301"/>
                      <a:pt x="677" y="451"/>
                      <a:pt x="577" y="652"/>
                    </a:cubicBezTo>
                    <a:lnTo>
                      <a:pt x="552" y="126"/>
                    </a:lnTo>
                    <a:lnTo>
                      <a:pt x="0" y="151"/>
                    </a:lnTo>
                    <a:lnTo>
                      <a:pt x="150" y="3484"/>
                    </a:lnTo>
                    <a:lnTo>
                      <a:pt x="702" y="3459"/>
                    </a:lnTo>
                    <a:lnTo>
                      <a:pt x="627" y="1705"/>
                    </a:lnTo>
                    <a:cubicBezTo>
                      <a:pt x="602" y="1329"/>
                      <a:pt x="677" y="1028"/>
                      <a:pt x="827" y="827"/>
                    </a:cubicBezTo>
                    <a:cubicBezTo>
                      <a:pt x="978" y="627"/>
                      <a:pt x="1203" y="502"/>
                      <a:pt x="1529" y="502"/>
                    </a:cubicBezTo>
                    <a:lnTo>
                      <a:pt x="1755" y="502"/>
                    </a:lnTo>
                    <a:cubicBezTo>
                      <a:pt x="1830" y="527"/>
                      <a:pt x="1905" y="552"/>
                      <a:pt x="1955" y="577"/>
                    </a:cubicBezTo>
                    <a:lnTo>
                      <a:pt x="1930" y="25"/>
                    </a:lnTo>
                    <a:cubicBezTo>
                      <a:pt x="1880" y="0"/>
                      <a:pt x="1830" y="0"/>
                      <a:pt x="1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5376725" y="4829000"/>
                <a:ext cx="8085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4712" extrusionOk="0">
                    <a:moveTo>
                      <a:pt x="3234" y="0"/>
                    </a:moveTo>
                    <a:lnTo>
                      <a:pt x="2657" y="25"/>
                    </a:lnTo>
                    <a:lnTo>
                      <a:pt x="1755" y="2657"/>
                    </a:lnTo>
                    <a:lnTo>
                      <a:pt x="577" y="125"/>
                    </a:lnTo>
                    <a:lnTo>
                      <a:pt x="1" y="150"/>
                    </a:lnTo>
                    <a:lnTo>
                      <a:pt x="1504" y="3358"/>
                    </a:lnTo>
                    <a:lnTo>
                      <a:pt x="1429" y="3609"/>
                    </a:lnTo>
                    <a:cubicBezTo>
                      <a:pt x="1329" y="3885"/>
                      <a:pt x="1254" y="4035"/>
                      <a:pt x="1178" y="4110"/>
                    </a:cubicBezTo>
                    <a:cubicBezTo>
                      <a:pt x="1078" y="4186"/>
                      <a:pt x="978" y="4236"/>
                      <a:pt x="828" y="4236"/>
                    </a:cubicBezTo>
                    <a:lnTo>
                      <a:pt x="502" y="4261"/>
                    </a:lnTo>
                    <a:lnTo>
                      <a:pt x="527" y="4712"/>
                    </a:lnTo>
                    <a:lnTo>
                      <a:pt x="953" y="4687"/>
                    </a:lnTo>
                    <a:cubicBezTo>
                      <a:pt x="1204" y="4687"/>
                      <a:pt x="1404" y="4612"/>
                      <a:pt x="1529" y="4486"/>
                    </a:cubicBezTo>
                    <a:cubicBezTo>
                      <a:pt x="1680" y="4361"/>
                      <a:pt x="1805" y="4085"/>
                      <a:pt x="1955" y="3684"/>
                    </a:cubicBezTo>
                    <a:lnTo>
                      <a:pt x="32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5454425" y="4825225"/>
                <a:ext cx="7207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514" extrusionOk="0">
                    <a:moveTo>
                      <a:pt x="2256" y="1705"/>
                    </a:moveTo>
                    <a:lnTo>
                      <a:pt x="2256" y="1830"/>
                    </a:lnTo>
                    <a:cubicBezTo>
                      <a:pt x="2281" y="2181"/>
                      <a:pt x="2206" y="2457"/>
                      <a:pt x="2030" y="2682"/>
                    </a:cubicBezTo>
                    <a:cubicBezTo>
                      <a:pt x="1855" y="2908"/>
                      <a:pt x="1604" y="3033"/>
                      <a:pt x="1304" y="3033"/>
                    </a:cubicBezTo>
                    <a:cubicBezTo>
                      <a:pt x="1269" y="3038"/>
                      <a:pt x="1235" y="3040"/>
                      <a:pt x="1201" y="3040"/>
                    </a:cubicBezTo>
                    <a:cubicBezTo>
                      <a:pt x="1036" y="3040"/>
                      <a:pt x="881" y="2991"/>
                      <a:pt x="777" y="2908"/>
                    </a:cubicBezTo>
                    <a:cubicBezTo>
                      <a:pt x="652" y="2783"/>
                      <a:pt x="577" y="2632"/>
                      <a:pt x="577" y="2457"/>
                    </a:cubicBezTo>
                    <a:cubicBezTo>
                      <a:pt x="552" y="2206"/>
                      <a:pt x="627" y="2031"/>
                      <a:pt x="802" y="1931"/>
                    </a:cubicBezTo>
                    <a:cubicBezTo>
                      <a:pt x="953" y="1805"/>
                      <a:pt x="1279" y="1755"/>
                      <a:pt x="1705" y="1730"/>
                    </a:cubicBezTo>
                    <a:lnTo>
                      <a:pt x="2256" y="1705"/>
                    </a:lnTo>
                    <a:close/>
                    <a:moveTo>
                      <a:pt x="1279" y="1"/>
                    </a:moveTo>
                    <a:cubicBezTo>
                      <a:pt x="1103" y="26"/>
                      <a:pt x="928" y="51"/>
                      <a:pt x="727" y="101"/>
                    </a:cubicBezTo>
                    <a:cubicBezTo>
                      <a:pt x="552" y="151"/>
                      <a:pt x="351" y="201"/>
                      <a:pt x="151" y="301"/>
                    </a:cubicBezTo>
                    <a:lnTo>
                      <a:pt x="176" y="803"/>
                    </a:lnTo>
                    <a:cubicBezTo>
                      <a:pt x="351" y="702"/>
                      <a:pt x="527" y="627"/>
                      <a:pt x="702" y="577"/>
                    </a:cubicBezTo>
                    <a:cubicBezTo>
                      <a:pt x="878" y="527"/>
                      <a:pt x="1053" y="477"/>
                      <a:pt x="1253" y="477"/>
                    </a:cubicBezTo>
                    <a:cubicBezTo>
                      <a:pt x="1292" y="474"/>
                      <a:pt x="1330" y="472"/>
                      <a:pt x="1366" y="472"/>
                    </a:cubicBezTo>
                    <a:cubicBezTo>
                      <a:pt x="1612" y="472"/>
                      <a:pt x="1802" y="543"/>
                      <a:pt x="1955" y="652"/>
                    </a:cubicBezTo>
                    <a:cubicBezTo>
                      <a:pt x="2131" y="778"/>
                      <a:pt x="2206" y="978"/>
                      <a:pt x="2231" y="1229"/>
                    </a:cubicBezTo>
                    <a:lnTo>
                      <a:pt x="2231" y="1279"/>
                    </a:lnTo>
                    <a:lnTo>
                      <a:pt x="1454" y="1304"/>
                    </a:lnTo>
                    <a:cubicBezTo>
                      <a:pt x="978" y="1329"/>
                      <a:pt x="602" y="1454"/>
                      <a:pt x="351" y="1655"/>
                    </a:cubicBezTo>
                    <a:cubicBezTo>
                      <a:pt x="126" y="1855"/>
                      <a:pt x="0" y="2131"/>
                      <a:pt x="25" y="2507"/>
                    </a:cubicBezTo>
                    <a:cubicBezTo>
                      <a:pt x="50" y="2833"/>
                      <a:pt x="151" y="3083"/>
                      <a:pt x="351" y="3259"/>
                    </a:cubicBezTo>
                    <a:cubicBezTo>
                      <a:pt x="554" y="3416"/>
                      <a:pt x="797" y="3513"/>
                      <a:pt x="1080" y="3513"/>
                    </a:cubicBezTo>
                    <a:cubicBezTo>
                      <a:pt x="1112" y="3513"/>
                      <a:pt x="1145" y="3512"/>
                      <a:pt x="1178" y="3509"/>
                    </a:cubicBezTo>
                    <a:cubicBezTo>
                      <a:pt x="1454" y="3484"/>
                      <a:pt x="1680" y="3434"/>
                      <a:pt x="1855" y="3334"/>
                    </a:cubicBezTo>
                    <a:cubicBezTo>
                      <a:pt x="2030" y="3234"/>
                      <a:pt x="2181" y="3058"/>
                      <a:pt x="2306" y="2858"/>
                    </a:cubicBezTo>
                    <a:lnTo>
                      <a:pt x="2331" y="3359"/>
                    </a:lnTo>
                    <a:lnTo>
                      <a:pt x="2883" y="3334"/>
                    </a:lnTo>
                    <a:lnTo>
                      <a:pt x="2782" y="1454"/>
                    </a:lnTo>
                    <a:cubicBezTo>
                      <a:pt x="2757" y="953"/>
                      <a:pt x="2632" y="577"/>
                      <a:pt x="2381" y="327"/>
                    </a:cubicBezTo>
                    <a:cubicBezTo>
                      <a:pt x="2131" y="101"/>
                      <a:pt x="1755" y="1"/>
                      <a:pt x="12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5530225" y="4821375"/>
                <a:ext cx="73350" cy="87225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3489" extrusionOk="0">
                    <a:moveTo>
                      <a:pt x="1715" y="1"/>
                    </a:moveTo>
                    <a:cubicBezTo>
                      <a:pt x="1679" y="1"/>
                      <a:pt x="1643" y="2"/>
                      <a:pt x="1605" y="4"/>
                    </a:cubicBezTo>
                    <a:cubicBezTo>
                      <a:pt x="1379" y="4"/>
                      <a:pt x="1179" y="80"/>
                      <a:pt x="1003" y="180"/>
                    </a:cubicBezTo>
                    <a:cubicBezTo>
                      <a:pt x="828" y="280"/>
                      <a:pt x="678" y="455"/>
                      <a:pt x="552" y="656"/>
                    </a:cubicBezTo>
                    <a:lnTo>
                      <a:pt x="527" y="130"/>
                    </a:lnTo>
                    <a:lnTo>
                      <a:pt x="1" y="155"/>
                    </a:lnTo>
                    <a:lnTo>
                      <a:pt x="151" y="3488"/>
                    </a:lnTo>
                    <a:lnTo>
                      <a:pt x="703" y="3463"/>
                    </a:lnTo>
                    <a:lnTo>
                      <a:pt x="602" y="1583"/>
                    </a:lnTo>
                    <a:cubicBezTo>
                      <a:pt x="602" y="1257"/>
                      <a:pt x="653" y="982"/>
                      <a:pt x="828" y="806"/>
                    </a:cubicBezTo>
                    <a:cubicBezTo>
                      <a:pt x="978" y="606"/>
                      <a:pt x="1204" y="506"/>
                      <a:pt x="1505" y="481"/>
                    </a:cubicBezTo>
                    <a:cubicBezTo>
                      <a:pt x="1755" y="481"/>
                      <a:pt x="1931" y="531"/>
                      <a:pt x="2081" y="681"/>
                    </a:cubicBezTo>
                    <a:cubicBezTo>
                      <a:pt x="2206" y="831"/>
                      <a:pt x="2282" y="1082"/>
                      <a:pt x="2282" y="1383"/>
                    </a:cubicBezTo>
                    <a:lnTo>
                      <a:pt x="2382" y="3363"/>
                    </a:lnTo>
                    <a:lnTo>
                      <a:pt x="2933" y="3338"/>
                    </a:lnTo>
                    <a:lnTo>
                      <a:pt x="2833" y="1333"/>
                    </a:lnTo>
                    <a:cubicBezTo>
                      <a:pt x="2808" y="882"/>
                      <a:pt x="2683" y="531"/>
                      <a:pt x="2482" y="305"/>
                    </a:cubicBezTo>
                    <a:cubicBezTo>
                      <a:pt x="2302" y="102"/>
                      <a:pt x="2040" y="1"/>
                      <a:pt x="17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1"/>
              <p:cNvSpPr/>
              <p:nvPr/>
            </p:nvSpPr>
            <p:spPr>
              <a:xfrm>
                <a:off x="5642400" y="4788250"/>
                <a:ext cx="80850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4613" extrusionOk="0">
                    <a:moveTo>
                      <a:pt x="1504" y="1"/>
                    </a:moveTo>
                    <a:cubicBezTo>
                      <a:pt x="1003" y="26"/>
                      <a:pt x="652" y="176"/>
                      <a:pt x="376" y="402"/>
                    </a:cubicBezTo>
                    <a:cubicBezTo>
                      <a:pt x="100" y="653"/>
                      <a:pt x="0" y="953"/>
                      <a:pt x="0" y="1354"/>
                    </a:cubicBezTo>
                    <a:cubicBezTo>
                      <a:pt x="25" y="1680"/>
                      <a:pt x="125" y="1931"/>
                      <a:pt x="351" y="2131"/>
                    </a:cubicBezTo>
                    <a:cubicBezTo>
                      <a:pt x="552" y="2307"/>
                      <a:pt x="877" y="2432"/>
                      <a:pt x="1328" y="2482"/>
                    </a:cubicBezTo>
                    <a:lnTo>
                      <a:pt x="1704" y="2557"/>
                    </a:lnTo>
                    <a:cubicBezTo>
                      <a:pt x="2005" y="2582"/>
                      <a:pt x="2231" y="2683"/>
                      <a:pt x="2381" y="2783"/>
                    </a:cubicBezTo>
                    <a:cubicBezTo>
                      <a:pt x="2506" y="2908"/>
                      <a:pt x="2582" y="3084"/>
                      <a:pt x="2607" y="3284"/>
                    </a:cubicBezTo>
                    <a:cubicBezTo>
                      <a:pt x="2607" y="3535"/>
                      <a:pt x="2531" y="3735"/>
                      <a:pt x="2356" y="3886"/>
                    </a:cubicBezTo>
                    <a:cubicBezTo>
                      <a:pt x="2156" y="4011"/>
                      <a:pt x="1905" y="4111"/>
                      <a:pt x="1554" y="4111"/>
                    </a:cubicBezTo>
                    <a:cubicBezTo>
                      <a:pt x="1498" y="4118"/>
                      <a:pt x="1441" y="4121"/>
                      <a:pt x="1385" y="4121"/>
                    </a:cubicBezTo>
                    <a:cubicBezTo>
                      <a:pt x="1216" y="4121"/>
                      <a:pt x="1047" y="4093"/>
                      <a:pt x="877" y="4036"/>
                    </a:cubicBezTo>
                    <a:cubicBezTo>
                      <a:pt x="627" y="3986"/>
                      <a:pt x="401" y="3911"/>
                      <a:pt x="151" y="3785"/>
                    </a:cubicBezTo>
                    <a:lnTo>
                      <a:pt x="151" y="3785"/>
                    </a:lnTo>
                    <a:lnTo>
                      <a:pt x="176" y="4387"/>
                    </a:lnTo>
                    <a:cubicBezTo>
                      <a:pt x="426" y="4462"/>
                      <a:pt x="677" y="4537"/>
                      <a:pt x="902" y="4562"/>
                    </a:cubicBezTo>
                    <a:cubicBezTo>
                      <a:pt x="1153" y="4613"/>
                      <a:pt x="1379" y="4613"/>
                      <a:pt x="1579" y="4613"/>
                    </a:cubicBezTo>
                    <a:cubicBezTo>
                      <a:pt x="2130" y="4587"/>
                      <a:pt x="2557" y="4437"/>
                      <a:pt x="2832" y="4212"/>
                    </a:cubicBezTo>
                    <a:cubicBezTo>
                      <a:pt x="3108" y="3986"/>
                      <a:pt x="3233" y="3635"/>
                      <a:pt x="3208" y="3209"/>
                    </a:cubicBezTo>
                    <a:cubicBezTo>
                      <a:pt x="3208" y="2858"/>
                      <a:pt x="3083" y="2582"/>
                      <a:pt x="2857" y="2382"/>
                    </a:cubicBezTo>
                    <a:cubicBezTo>
                      <a:pt x="2632" y="2156"/>
                      <a:pt x="2306" y="2031"/>
                      <a:pt x="1855" y="1981"/>
                    </a:cubicBezTo>
                    <a:lnTo>
                      <a:pt x="1479" y="1906"/>
                    </a:lnTo>
                    <a:cubicBezTo>
                      <a:pt x="1153" y="1856"/>
                      <a:pt x="927" y="1806"/>
                      <a:pt x="802" y="1705"/>
                    </a:cubicBezTo>
                    <a:cubicBezTo>
                      <a:pt x="677" y="1605"/>
                      <a:pt x="627" y="1455"/>
                      <a:pt x="602" y="1279"/>
                    </a:cubicBezTo>
                    <a:cubicBezTo>
                      <a:pt x="602" y="1029"/>
                      <a:pt x="677" y="853"/>
                      <a:pt x="852" y="728"/>
                    </a:cubicBezTo>
                    <a:cubicBezTo>
                      <a:pt x="1028" y="577"/>
                      <a:pt x="1253" y="502"/>
                      <a:pt x="1579" y="502"/>
                    </a:cubicBezTo>
                    <a:cubicBezTo>
                      <a:pt x="1633" y="496"/>
                      <a:pt x="1687" y="492"/>
                      <a:pt x="1740" y="492"/>
                    </a:cubicBezTo>
                    <a:cubicBezTo>
                      <a:pt x="1887" y="492"/>
                      <a:pt x="2034" y="516"/>
                      <a:pt x="2181" y="552"/>
                    </a:cubicBezTo>
                    <a:cubicBezTo>
                      <a:pt x="2381" y="577"/>
                      <a:pt x="2607" y="653"/>
                      <a:pt x="2832" y="753"/>
                    </a:cubicBezTo>
                    <a:lnTo>
                      <a:pt x="2807" y="176"/>
                    </a:lnTo>
                    <a:cubicBezTo>
                      <a:pt x="2582" y="101"/>
                      <a:pt x="2356" y="51"/>
                      <a:pt x="2130" y="26"/>
                    </a:cubicBezTo>
                    <a:cubicBezTo>
                      <a:pt x="1930" y="1"/>
                      <a:pt x="1704" y="1"/>
                      <a:pt x="15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1"/>
              <p:cNvSpPr/>
              <p:nvPr/>
            </p:nvSpPr>
            <p:spPr>
              <a:xfrm>
                <a:off x="5718200" y="4812075"/>
                <a:ext cx="67700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3510" extrusionOk="0">
                    <a:moveTo>
                      <a:pt x="1605" y="0"/>
                    </a:moveTo>
                    <a:cubicBezTo>
                      <a:pt x="1078" y="25"/>
                      <a:pt x="677" y="201"/>
                      <a:pt x="402" y="527"/>
                    </a:cubicBezTo>
                    <a:cubicBezTo>
                      <a:pt x="126" y="853"/>
                      <a:pt x="1" y="1304"/>
                      <a:pt x="26" y="1830"/>
                    </a:cubicBezTo>
                    <a:cubicBezTo>
                      <a:pt x="51" y="2356"/>
                      <a:pt x="201" y="2782"/>
                      <a:pt x="527" y="3083"/>
                    </a:cubicBezTo>
                    <a:cubicBezTo>
                      <a:pt x="828" y="3384"/>
                      <a:pt x="1229" y="3509"/>
                      <a:pt x="1730" y="3509"/>
                    </a:cubicBezTo>
                    <a:cubicBezTo>
                      <a:pt x="1906" y="3484"/>
                      <a:pt x="2081" y="3459"/>
                      <a:pt x="2256" y="3409"/>
                    </a:cubicBezTo>
                    <a:cubicBezTo>
                      <a:pt x="2407" y="3384"/>
                      <a:pt x="2557" y="3309"/>
                      <a:pt x="2708" y="3233"/>
                    </a:cubicBezTo>
                    <a:lnTo>
                      <a:pt x="2682" y="2732"/>
                    </a:lnTo>
                    <a:cubicBezTo>
                      <a:pt x="2532" y="2832"/>
                      <a:pt x="2382" y="2908"/>
                      <a:pt x="2231" y="2958"/>
                    </a:cubicBezTo>
                    <a:cubicBezTo>
                      <a:pt x="2081" y="3008"/>
                      <a:pt x="1931" y="3033"/>
                      <a:pt x="1755" y="3033"/>
                    </a:cubicBezTo>
                    <a:cubicBezTo>
                      <a:pt x="1720" y="3035"/>
                      <a:pt x="1686" y="3037"/>
                      <a:pt x="1652" y="3037"/>
                    </a:cubicBezTo>
                    <a:cubicBezTo>
                      <a:pt x="1350" y="3037"/>
                      <a:pt x="1109" y="2935"/>
                      <a:pt x="928" y="2732"/>
                    </a:cubicBezTo>
                    <a:cubicBezTo>
                      <a:pt x="728" y="2532"/>
                      <a:pt x="602" y="2206"/>
                      <a:pt x="577" y="1805"/>
                    </a:cubicBezTo>
                    <a:cubicBezTo>
                      <a:pt x="577" y="1404"/>
                      <a:pt x="652" y="1078"/>
                      <a:pt x="828" y="853"/>
                    </a:cubicBezTo>
                    <a:cubicBezTo>
                      <a:pt x="1028" y="627"/>
                      <a:pt x="1279" y="502"/>
                      <a:pt x="1655" y="477"/>
                    </a:cubicBezTo>
                    <a:cubicBezTo>
                      <a:pt x="1805" y="477"/>
                      <a:pt x="1956" y="477"/>
                      <a:pt x="2106" y="527"/>
                    </a:cubicBezTo>
                    <a:cubicBezTo>
                      <a:pt x="2281" y="552"/>
                      <a:pt x="2432" y="602"/>
                      <a:pt x="2582" y="677"/>
                    </a:cubicBezTo>
                    <a:lnTo>
                      <a:pt x="2557" y="176"/>
                    </a:lnTo>
                    <a:cubicBezTo>
                      <a:pt x="2407" y="101"/>
                      <a:pt x="2256" y="76"/>
                      <a:pt x="2081" y="51"/>
                    </a:cubicBezTo>
                    <a:cubicBezTo>
                      <a:pt x="1931" y="25"/>
                      <a:pt x="1755" y="0"/>
                      <a:pt x="16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5784625" y="4809500"/>
                <a:ext cx="77725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487" extrusionOk="0">
                    <a:moveTo>
                      <a:pt x="1574" y="451"/>
                    </a:moveTo>
                    <a:cubicBezTo>
                      <a:pt x="1822" y="451"/>
                      <a:pt x="2045" y="574"/>
                      <a:pt x="2206" y="780"/>
                    </a:cubicBezTo>
                    <a:cubicBezTo>
                      <a:pt x="2381" y="981"/>
                      <a:pt x="2482" y="1306"/>
                      <a:pt x="2507" y="1682"/>
                    </a:cubicBezTo>
                    <a:cubicBezTo>
                      <a:pt x="2532" y="2083"/>
                      <a:pt x="2457" y="2409"/>
                      <a:pt x="2306" y="2635"/>
                    </a:cubicBezTo>
                    <a:cubicBezTo>
                      <a:pt x="2131" y="2885"/>
                      <a:pt x="1905" y="3011"/>
                      <a:pt x="1629" y="3011"/>
                    </a:cubicBezTo>
                    <a:cubicBezTo>
                      <a:pt x="1599" y="3013"/>
                      <a:pt x="1570" y="3014"/>
                      <a:pt x="1541" y="3014"/>
                    </a:cubicBezTo>
                    <a:cubicBezTo>
                      <a:pt x="1279" y="3014"/>
                      <a:pt x="1061" y="2913"/>
                      <a:pt x="903" y="2710"/>
                    </a:cubicBezTo>
                    <a:cubicBezTo>
                      <a:pt x="727" y="2484"/>
                      <a:pt x="627" y="2184"/>
                      <a:pt x="602" y="1783"/>
                    </a:cubicBezTo>
                    <a:cubicBezTo>
                      <a:pt x="602" y="1382"/>
                      <a:pt x="652" y="1056"/>
                      <a:pt x="827" y="830"/>
                    </a:cubicBezTo>
                    <a:cubicBezTo>
                      <a:pt x="978" y="605"/>
                      <a:pt x="1203" y="479"/>
                      <a:pt x="1504" y="454"/>
                    </a:cubicBezTo>
                    <a:cubicBezTo>
                      <a:pt x="1527" y="452"/>
                      <a:pt x="1551" y="451"/>
                      <a:pt x="1574" y="451"/>
                    </a:cubicBezTo>
                    <a:close/>
                    <a:moveTo>
                      <a:pt x="1595" y="0"/>
                    </a:moveTo>
                    <a:cubicBezTo>
                      <a:pt x="1557" y="0"/>
                      <a:pt x="1519" y="1"/>
                      <a:pt x="1479" y="3"/>
                    </a:cubicBezTo>
                    <a:cubicBezTo>
                      <a:pt x="1003" y="28"/>
                      <a:pt x="627" y="179"/>
                      <a:pt x="376" y="504"/>
                    </a:cubicBezTo>
                    <a:cubicBezTo>
                      <a:pt x="126" y="830"/>
                      <a:pt x="0" y="1256"/>
                      <a:pt x="25" y="1808"/>
                    </a:cubicBezTo>
                    <a:cubicBezTo>
                      <a:pt x="76" y="2359"/>
                      <a:pt x="226" y="2760"/>
                      <a:pt x="502" y="3061"/>
                    </a:cubicBezTo>
                    <a:cubicBezTo>
                      <a:pt x="777" y="3362"/>
                      <a:pt x="1178" y="3487"/>
                      <a:pt x="1655" y="3487"/>
                    </a:cubicBezTo>
                    <a:cubicBezTo>
                      <a:pt x="2106" y="3462"/>
                      <a:pt x="2482" y="3286"/>
                      <a:pt x="2732" y="2961"/>
                    </a:cubicBezTo>
                    <a:cubicBezTo>
                      <a:pt x="2983" y="2635"/>
                      <a:pt x="3108" y="2209"/>
                      <a:pt x="3083" y="1657"/>
                    </a:cubicBezTo>
                    <a:cubicBezTo>
                      <a:pt x="3058" y="1106"/>
                      <a:pt x="2908" y="705"/>
                      <a:pt x="2607" y="404"/>
                    </a:cubicBezTo>
                    <a:cubicBezTo>
                      <a:pt x="2354" y="128"/>
                      <a:pt x="2017" y="0"/>
                      <a:pt x="15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5862325" y="4784500"/>
                <a:ext cx="55775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4241" extrusionOk="0">
                    <a:moveTo>
                      <a:pt x="902" y="1"/>
                    </a:moveTo>
                    <a:lnTo>
                      <a:pt x="351" y="26"/>
                    </a:lnTo>
                    <a:lnTo>
                      <a:pt x="401" y="978"/>
                    </a:lnTo>
                    <a:lnTo>
                      <a:pt x="0" y="1003"/>
                    </a:lnTo>
                    <a:lnTo>
                      <a:pt x="25" y="1429"/>
                    </a:lnTo>
                    <a:lnTo>
                      <a:pt x="426" y="1404"/>
                    </a:lnTo>
                    <a:lnTo>
                      <a:pt x="527" y="3209"/>
                    </a:lnTo>
                    <a:cubicBezTo>
                      <a:pt x="527" y="3610"/>
                      <a:pt x="627" y="3885"/>
                      <a:pt x="802" y="4036"/>
                    </a:cubicBezTo>
                    <a:cubicBezTo>
                      <a:pt x="933" y="4167"/>
                      <a:pt x="1179" y="4241"/>
                      <a:pt x="1523" y="4241"/>
                    </a:cubicBezTo>
                    <a:cubicBezTo>
                      <a:pt x="1573" y="4241"/>
                      <a:pt x="1625" y="4239"/>
                      <a:pt x="1679" y="4236"/>
                    </a:cubicBezTo>
                    <a:lnTo>
                      <a:pt x="2231" y="4211"/>
                    </a:lnTo>
                    <a:lnTo>
                      <a:pt x="2206" y="3760"/>
                    </a:lnTo>
                    <a:lnTo>
                      <a:pt x="1654" y="3785"/>
                    </a:lnTo>
                    <a:cubicBezTo>
                      <a:pt x="1429" y="3785"/>
                      <a:pt x="1278" y="3760"/>
                      <a:pt x="1203" y="3685"/>
                    </a:cubicBezTo>
                    <a:cubicBezTo>
                      <a:pt x="1128" y="3610"/>
                      <a:pt x="1078" y="3434"/>
                      <a:pt x="1053" y="3184"/>
                    </a:cubicBezTo>
                    <a:lnTo>
                      <a:pt x="978" y="1379"/>
                    </a:lnTo>
                    <a:lnTo>
                      <a:pt x="2105" y="1329"/>
                    </a:lnTo>
                    <a:lnTo>
                      <a:pt x="2080" y="903"/>
                    </a:lnTo>
                    <a:lnTo>
                      <a:pt x="953" y="953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3944375" y="4185500"/>
                <a:ext cx="2079625" cy="83022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33209" extrusionOk="0">
                    <a:moveTo>
                      <a:pt x="2883" y="4036"/>
                    </a:moveTo>
                    <a:cubicBezTo>
                      <a:pt x="3785" y="4036"/>
                      <a:pt x="4512" y="4763"/>
                      <a:pt x="4512" y="5665"/>
                    </a:cubicBezTo>
                    <a:cubicBezTo>
                      <a:pt x="4512" y="6567"/>
                      <a:pt x="3785" y="7294"/>
                      <a:pt x="2883" y="7294"/>
                    </a:cubicBezTo>
                    <a:cubicBezTo>
                      <a:pt x="1981" y="7294"/>
                      <a:pt x="1254" y="6567"/>
                      <a:pt x="1254" y="5665"/>
                    </a:cubicBezTo>
                    <a:cubicBezTo>
                      <a:pt x="1254" y="4763"/>
                      <a:pt x="1981" y="4036"/>
                      <a:pt x="2883" y="4036"/>
                    </a:cubicBezTo>
                    <a:close/>
                    <a:moveTo>
                      <a:pt x="2883" y="9023"/>
                    </a:moveTo>
                    <a:cubicBezTo>
                      <a:pt x="3785" y="9023"/>
                      <a:pt x="4512" y="9750"/>
                      <a:pt x="4512" y="10652"/>
                    </a:cubicBezTo>
                    <a:cubicBezTo>
                      <a:pt x="4512" y="11555"/>
                      <a:pt x="3785" y="12281"/>
                      <a:pt x="2883" y="12281"/>
                    </a:cubicBezTo>
                    <a:cubicBezTo>
                      <a:pt x="1981" y="12281"/>
                      <a:pt x="1254" y="11555"/>
                      <a:pt x="1254" y="10652"/>
                    </a:cubicBezTo>
                    <a:cubicBezTo>
                      <a:pt x="1254" y="9750"/>
                      <a:pt x="1981" y="9023"/>
                      <a:pt x="2883" y="9023"/>
                    </a:cubicBezTo>
                    <a:close/>
                    <a:moveTo>
                      <a:pt x="2883" y="14011"/>
                    </a:moveTo>
                    <a:cubicBezTo>
                      <a:pt x="3785" y="14011"/>
                      <a:pt x="4512" y="14738"/>
                      <a:pt x="4512" y="15640"/>
                    </a:cubicBezTo>
                    <a:cubicBezTo>
                      <a:pt x="4512" y="16542"/>
                      <a:pt x="3785" y="17269"/>
                      <a:pt x="2883" y="17269"/>
                    </a:cubicBezTo>
                    <a:cubicBezTo>
                      <a:pt x="1981" y="17269"/>
                      <a:pt x="1254" y="16542"/>
                      <a:pt x="1254" y="15640"/>
                    </a:cubicBezTo>
                    <a:cubicBezTo>
                      <a:pt x="1254" y="14738"/>
                      <a:pt x="1981" y="14011"/>
                      <a:pt x="2883" y="14011"/>
                    </a:cubicBezTo>
                    <a:close/>
                    <a:moveTo>
                      <a:pt x="2883" y="18973"/>
                    </a:moveTo>
                    <a:cubicBezTo>
                      <a:pt x="3785" y="18973"/>
                      <a:pt x="4512" y="19725"/>
                      <a:pt x="4512" y="20627"/>
                    </a:cubicBezTo>
                    <a:cubicBezTo>
                      <a:pt x="4512" y="21530"/>
                      <a:pt x="3785" y="22256"/>
                      <a:pt x="2883" y="22256"/>
                    </a:cubicBezTo>
                    <a:cubicBezTo>
                      <a:pt x="1981" y="22256"/>
                      <a:pt x="1254" y="21530"/>
                      <a:pt x="1254" y="20627"/>
                    </a:cubicBezTo>
                    <a:cubicBezTo>
                      <a:pt x="1254" y="19725"/>
                      <a:pt x="1981" y="18973"/>
                      <a:pt x="2883" y="18973"/>
                    </a:cubicBezTo>
                    <a:close/>
                    <a:moveTo>
                      <a:pt x="2883" y="23961"/>
                    </a:moveTo>
                    <a:cubicBezTo>
                      <a:pt x="3785" y="23961"/>
                      <a:pt x="4512" y="24713"/>
                      <a:pt x="4512" y="25615"/>
                    </a:cubicBezTo>
                    <a:cubicBezTo>
                      <a:pt x="4512" y="26517"/>
                      <a:pt x="3785" y="27244"/>
                      <a:pt x="2883" y="27244"/>
                    </a:cubicBezTo>
                    <a:cubicBezTo>
                      <a:pt x="1981" y="27244"/>
                      <a:pt x="1254" y="26517"/>
                      <a:pt x="1254" y="25615"/>
                    </a:cubicBezTo>
                    <a:cubicBezTo>
                      <a:pt x="1254" y="24713"/>
                      <a:pt x="1981" y="23961"/>
                      <a:pt x="2883" y="23961"/>
                    </a:cubicBezTo>
                    <a:close/>
                    <a:moveTo>
                      <a:pt x="2883" y="28948"/>
                    </a:moveTo>
                    <a:cubicBezTo>
                      <a:pt x="3785" y="28948"/>
                      <a:pt x="4512" y="29675"/>
                      <a:pt x="4512" y="30602"/>
                    </a:cubicBezTo>
                    <a:cubicBezTo>
                      <a:pt x="4512" y="31505"/>
                      <a:pt x="3785" y="32231"/>
                      <a:pt x="2883" y="32231"/>
                    </a:cubicBezTo>
                    <a:cubicBezTo>
                      <a:pt x="1981" y="32231"/>
                      <a:pt x="1254" y="31505"/>
                      <a:pt x="1254" y="30602"/>
                    </a:cubicBezTo>
                    <a:cubicBezTo>
                      <a:pt x="1254" y="29675"/>
                      <a:pt x="1981" y="28948"/>
                      <a:pt x="2883" y="28948"/>
                    </a:cubicBezTo>
                    <a:close/>
                    <a:moveTo>
                      <a:pt x="1" y="1"/>
                    </a:moveTo>
                    <a:lnTo>
                      <a:pt x="1" y="33209"/>
                    </a:lnTo>
                    <a:lnTo>
                      <a:pt x="35440" y="33209"/>
                    </a:lnTo>
                    <a:cubicBezTo>
                      <a:pt x="35974" y="32674"/>
                      <a:pt x="36331" y="32663"/>
                      <a:pt x="36702" y="32663"/>
                    </a:cubicBezTo>
                    <a:cubicBezTo>
                      <a:pt x="36718" y="32663"/>
                      <a:pt x="36735" y="32663"/>
                      <a:pt x="36751" y="32663"/>
                    </a:cubicBezTo>
                    <a:cubicBezTo>
                      <a:pt x="36921" y="32663"/>
                      <a:pt x="37096" y="32661"/>
                      <a:pt x="37294" y="32607"/>
                    </a:cubicBezTo>
                    <a:cubicBezTo>
                      <a:pt x="38823" y="32181"/>
                      <a:pt x="43360" y="30803"/>
                      <a:pt x="47244" y="30602"/>
                    </a:cubicBezTo>
                    <a:cubicBezTo>
                      <a:pt x="47394" y="30594"/>
                      <a:pt x="47549" y="30589"/>
                      <a:pt x="47709" y="30589"/>
                    </a:cubicBezTo>
                    <a:cubicBezTo>
                      <a:pt x="51722" y="30589"/>
                      <a:pt x="58758" y="33209"/>
                      <a:pt x="60904" y="33209"/>
                    </a:cubicBezTo>
                    <a:cubicBezTo>
                      <a:pt x="63134" y="33209"/>
                      <a:pt x="64237" y="31906"/>
                      <a:pt x="66543" y="30602"/>
                    </a:cubicBezTo>
                    <a:cubicBezTo>
                      <a:pt x="68823" y="29274"/>
                      <a:pt x="71054" y="28723"/>
                      <a:pt x="73560" y="28672"/>
                    </a:cubicBezTo>
                    <a:cubicBezTo>
                      <a:pt x="76067" y="28622"/>
                      <a:pt x="78999" y="28171"/>
                      <a:pt x="78999" y="28171"/>
                    </a:cubicBezTo>
                    <a:cubicBezTo>
                      <a:pt x="80929" y="26692"/>
                      <a:pt x="81656" y="26066"/>
                      <a:pt x="82407" y="23134"/>
                    </a:cubicBezTo>
                    <a:cubicBezTo>
                      <a:pt x="83184" y="20226"/>
                      <a:pt x="82332" y="13810"/>
                      <a:pt x="82407" y="12281"/>
                    </a:cubicBezTo>
                    <a:cubicBezTo>
                      <a:pt x="82483" y="10753"/>
                      <a:pt x="80528" y="3083"/>
                      <a:pt x="80528" y="3083"/>
                    </a:cubicBezTo>
                    <a:cubicBezTo>
                      <a:pt x="80528" y="2106"/>
                      <a:pt x="81004" y="1028"/>
                      <a:pt x="81605" y="1"/>
                    </a:cubicBezTo>
                    <a:lnTo>
                      <a:pt x="4362" y="1"/>
                    </a:lnTo>
                    <a:cubicBezTo>
                      <a:pt x="4462" y="226"/>
                      <a:pt x="4512" y="452"/>
                      <a:pt x="4512" y="677"/>
                    </a:cubicBezTo>
                    <a:cubicBezTo>
                      <a:pt x="4512" y="1580"/>
                      <a:pt x="3785" y="2306"/>
                      <a:pt x="2883" y="2306"/>
                    </a:cubicBezTo>
                    <a:cubicBezTo>
                      <a:pt x="1981" y="2306"/>
                      <a:pt x="1254" y="1580"/>
                      <a:pt x="1254" y="677"/>
                    </a:cubicBezTo>
                    <a:cubicBezTo>
                      <a:pt x="1254" y="452"/>
                      <a:pt x="1304" y="226"/>
                      <a:pt x="13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1"/>
              <p:cNvSpPr/>
              <p:nvPr/>
            </p:nvSpPr>
            <p:spPr>
              <a:xfrm>
                <a:off x="5923725" y="4185500"/>
                <a:ext cx="60800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6693" extrusionOk="0">
                    <a:moveTo>
                      <a:pt x="2431" y="1"/>
                    </a:moveTo>
                    <a:cubicBezTo>
                      <a:pt x="2431" y="1"/>
                      <a:pt x="0" y="1605"/>
                      <a:pt x="251" y="2607"/>
                    </a:cubicBezTo>
                    <a:cubicBezTo>
                      <a:pt x="492" y="3463"/>
                      <a:pt x="1521" y="4607"/>
                      <a:pt x="1993" y="5837"/>
                    </a:cubicBezTo>
                    <a:lnTo>
                      <a:pt x="1993" y="5837"/>
                    </a:lnTo>
                    <a:cubicBezTo>
                      <a:pt x="1791" y="4905"/>
                      <a:pt x="1552" y="3430"/>
                      <a:pt x="1730" y="2557"/>
                    </a:cubicBezTo>
                    <a:cubicBezTo>
                      <a:pt x="2030" y="928"/>
                      <a:pt x="2431" y="1"/>
                      <a:pt x="2431" y="1"/>
                    </a:cubicBezTo>
                    <a:close/>
                    <a:moveTo>
                      <a:pt x="1993" y="5837"/>
                    </a:moveTo>
                    <a:cubicBezTo>
                      <a:pt x="2102" y="6346"/>
                      <a:pt x="2201" y="6693"/>
                      <a:pt x="2216" y="6693"/>
                    </a:cubicBezTo>
                    <a:cubicBezTo>
                      <a:pt x="2224" y="6693"/>
                      <a:pt x="2207" y="6593"/>
                      <a:pt x="2156" y="6367"/>
                    </a:cubicBezTo>
                    <a:cubicBezTo>
                      <a:pt x="2115" y="6189"/>
                      <a:pt x="2059" y="6012"/>
                      <a:pt x="1993" y="5837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1"/>
              <p:cNvSpPr/>
              <p:nvPr/>
            </p:nvSpPr>
            <p:spPr>
              <a:xfrm>
                <a:off x="5949400" y="4476225"/>
                <a:ext cx="79600" cy="38912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5565" extrusionOk="0">
                    <a:moveTo>
                      <a:pt x="2181" y="1"/>
                    </a:moveTo>
                    <a:cubicBezTo>
                      <a:pt x="2181" y="1"/>
                      <a:pt x="1379" y="2908"/>
                      <a:pt x="1780" y="4988"/>
                    </a:cubicBezTo>
                    <a:cubicBezTo>
                      <a:pt x="2206" y="7068"/>
                      <a:pt x="2482" y="8723"/>
                      <a:pt x="2181" y="9575"/>
                    </a:cubicBezTo>
                    <a:cubicBezTo>
                      <a:pt x="1856" y="10402"/>
                      <a:pt x="1730" y="11104"/>
                      <a:pt x="1104" y="12708"/>
                    </a:cubicBezTo>
                    <a:cubicBezTo>
                      <a:pt x="477" y="14287"/>
                      <a:pt x="1" y="15565"/>
                      <a:pt x="1" y="15565"/>
                    </a:cubicBezTo>
                    <a:cubicBezTo>
                      <a:pt x="1" y="15565"/>
                      <a:pt x="1881" y="13033"/>
                      <a:pt x="2532" y="10677"/>
                    </a:cubicBezTo>
                    <a:cubicBezTo>
                      <a:pt x="3184" y="8322"/>
                      <a:pt x="2507" y="5239"/>
                      <a:pt x="2532" y="4687"/>
                    </a:cubicBezTo>
                    <a:cubicBezTo>
                      <a:pt x="2557" y="4136"/>
                      <a:pt x="2181" y="1"/>
                      <a:pt x="2181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1"/>
              <p:cNvSpPr/>
              <p:nvPr/>
            </p:nvSpPr>
            <p:spPr>
              <a:xfrm>
                <a:off x="4816575" y="4922250"/>
                <a:ext cx="695600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27824" h="3786" extrusionOk="0">
                    <a:moveTo>
                      <a:pt x="11608" y="1"/>
                    </a:moveTo>
                    <a:cubicBezTo>
                      <a:pt x="10379" y="1"/>
                      <a:pt x="8897" y="1071"/>
                      <a:pt x="6592" y="1483"/>
                    </a:cubicBezTo>
                    <a:cubicBezTo>
                      <a:pt x="4236" y="1909"/>
                      <a:pt x="0" y="3739"/>
                      <a:pt x="0" y="3739"/>
                    </a:cubicBezTo>
                    <a:cubicBezTo>
                      <a:pt x="0" y="3739"/>
                      <a:pt x="580" y="3783"/>
                      <a:pt x="1107" y="3783"/>
                    </a:cubicBezTo>
                    <a:cubicBezTo>
                      <a:pt x="1370" y="3783"/>
                      <a:pt x="1621" y="3772"/>
                      <a:pt x="1780" y="3739"/>
                    </a:cubicBezTo>
                    <a:cubicBezTo>
                      <a:pt x="2281" y="3639"/>
                      <a:pt x="4787" y="2436"/>
                      <a:pt x="5414" y="2436"/>
                    </a:cubicBezTo>
                    <a:cubicBezTo>
                      <a:pt x="6041" y="2436"/>
                      <a:pt x="9800" y="1533"/>
                      <a:pt x="12707" y="1333"/>
                    </a:cubicBezTo>
                    <a:cubicBezTo>
                      <a:pt x="12827" y="1325"/>
                      <a:pt x="12954" y="1321"/>
                      <a:pt x="13088" y="1321"/>
                    </a:cubicBezTo>
                    <a:cubicBezTo>
                      <a:pt x="16242" y="1321"/>
                      <a:pt x="23224" y="3498"/>
                      <a:pt x="24762" y="3739"/>
                    </a:cubicBezTo>
                    <a:cubicBezTo>
                      <a:pt x="24973" y="3772"/>
                      <a:pt x="25192" y="3786"/>
                      <a:pt x="25411" y="3786"/>
                    </a:cubicBezTo>
                    <a:cubicBezTo>
                      <a:pt x="26202" y="3786"/>
                      <a:pt x="26998" y="3605"/>
                      <a:pt x="27446" y="3487"/>
                    </a:cubicBezTo>
                    <a:lnTo>
                      <a:pt x="27446" y="3487"/>
                    </a:lnTo>
                    <a:cubicBezTo>
                      <a:pt x="27456" y="3487"/>
                      <a:pt x="27466" y="3487"/>
                      <a:pt x="27476" y="3487"/>
                    </a:cubicBezTo>
                    <a:cubicBezTo>
                      <a:pt x="27550" y="3487"/>
                      <a:pt x="27607" y="3479"/>
                      <a:pt x="27645" y="3463"/>
                    </a:cubicBezTo>
                    <a:cubicBezTo>
                      <a:pt x="27772" y="3410"/>
                      <a:pt x="27824" y="3388"/>
                      <a:pt x="27813" y="3388"/>
                    </a:cubicBezTo>
                    <a:cubicBezTo>
                      <a:pt x="27798" y="3388"/>
                      <a:pt x="27662" y="3430"/>
                      <a:pt x="27446" y="3487"/>
                    </a:cubicBezTo>
                    <a:lnTo>
                      <a:pt x="27446" y="3487"/>
                    </a:lnTo>
                    <a:cubicBezTo>
                      <a:pt x="25969" y="3448"/>
                      <a:pt x="18479" y="698"/>
                      <a:pt x="16943" y="556"/>
                    </a:cubicBezTo>
                    <a:cubicBezTo>
                      <a:pt x="15314" y="431"/>
                      <a:pt x="12983" y="80"/>
                      <a:pt x="11730" y="4"/>
                    </a:cubicBezTo>
                    <a:cubicBezTo>
                      <a:pt x="11690" y="2"/>
                      <a:pt x="11649" y="1"/>
                      <a:pt x="11608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2" name="Google Shape;1642;p11"/>
          <p:cNvGrpSpPr/>
          <p:nvPr/>
        </p:nvGrpSpPr>
        <p:grpSpPr>
          <a:xfrm>
            <a:off x="1616043" y="1051244"/>
            <a:ext cx="5911898" cy="291116"/>
            <a:chOff x="882646" y="767786"/>
            <a:chExt cx="4162722" cy="204997"/>
          </a:xfrm>
        </p:grpSpPr>
        <p:grpSp>
          <p:nvGrpSpPr>
            <p:cNvPr id="1643" name="Google Shape;1643;p11"/>
            <p:cNvGrpSpPr/>
            <p:nvPr/>
          </p:nvGrpSpPr>
          <p:grpSpPr>
            <a:xfrm>
              <a:off x="4840560" y="767786"/>
              <a:ext cx="204808" cy="204997"/>
              <a:chOff x="1149500" y="4460600"/>
              <a:chExt cx="108175" cy="108275"/>
            </a:xfrm>
          </p:grpSpPr>
          <p:sp>
            <p:nvSpPr>
              <p:cNvPr id="1644" name="Google Shape;1644;p11"/>
              <p:cNvSpPr/>
              <p:nvPr/>
            </p:nvSpPr>
            <p:spPr>
              <a:xfrm>
                <a:off x="1149500" y="4498300"/>
                <a:ext cx="64300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823" extrusionOk="0">
                    <a:moveTo>
                      <a:pt x="2399" y="1"/>
                    </a:moveTo>
                    <a:cubicBezTo>
                      <a:pt x="2360" y="1"/>
                      <a:pt x="2320" y="17"/>
                      <a:pt x="2289" y="48"/>
                    </a:cubicBezTo>
                    <a:lnTo>
                      <a:pt x="1" y="2666"/>
                    </a:lnTo>
                    <a:lnTo>
                      <a:pt x="142" y="2822"/>
                    </a:lnTo>
                    <a:lnTo>
                      <a:pt x="2509" y="283"/>
                    </a:lnTo>
                    <a:cubicBezTo>
                      <a:pt x="2571" y="220"/>
                      <a:pt x="2571" y="111"/>
                      <a:pt x="2509" y="48"/>
                    </a:cubicBezTo>
                    <a:cubicBezTo>
                      <a:pt x="2477" y="17"/>
                      <a:pt x="2438" y="1"/>
                      <a:pt x="2399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1151850" y="4460600"/>
                <a:ext cx="105825" cy="9267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3707" extrusionOk="0">
                    <a:moveTo>
                      <a:pt x="2128" y="1"/>
                    </a:moveTo>
                    <a:cubicBezTo>
                      <a:pt x="1495" y="1"/>
                      <a:pt x="879" y="328"/>
                      <a:pt x="534" y="913"/>
                    </a:cubicBezTo>
                    <a:cubicBezTo>
                      <a:pt x="1" y="1791"/>
                      <a:pt x="299" y="2935"/>
                      <a:pt x="1176" y="3453"/>
                    </a:cubicBezTo>
                    <a:cubicBezTo>
                      <a:pt x="1474" y="3625"/>
                      <a:pt x="1798" y="3707"/>
                      <a:pt x="2117" y="3707"/>
                    </a:cubicBezTo>
                    <a:cubicBezTo>
                      <a:pt x="2754" y="3707"/>
                      <a:pt x="3371" y="3379"/>
                      <a:pt x="3716" y="2794"/>
                    </a:cubicBezTo>
                    <a:cubicBezTo>
                      <a:pt x="4233" y="1917"/>
                      <a:pt x="3951" y="772"/>
                      <a:pt x="3057" y="255"/>
                    </a:cubicBezTo>
                    <a:cubicBezTo>
                      <a:pt x="2765" y="83"/>
                      <a:pt x="2444" y="1"/>
                      <a:pt x="2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1151850" y="4460625"/>
                <a:ext cx="10545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3706" extrusionOk="0">
                    <a:moveTo>
                      <a:pt x="2113" y="0"/>
                    </a:moveTo>
                    <a:cubicBezTo>
                      <a:pt x="1482" y="0"/>
                      <a:pt x="872" y="324"/>
                      <a:pt x="534" y="912"/>
                    </a:cubicBezTo>
                    <a:cubicBezTo>
                      <a:pt x="1" y="1790"/>
                      <a:pt x="299" y="2934"/>
                      <a:pt x="1176" y="3452"/>
                    </a:cubicBezTo>
                    <a:cubicBezTo>
                      <a:pt x="1474" y="3624"/>
                      <a:pt x="1798" y="3706"/>
                      <a:pt x="2117" y="3706"/>
                    </a:cubicBezTo>
                    <a:cubicBezTo>
                      <a:pt x="2754" y="3706"/>
                      <a:pt x="3371" y="3378"/>
                      <a:pt x="3716" y="2793"/>
                    </a:cubicBezTo>
                    <a:cubicBezTo>
                      <a:pt x="4217" y="1947"/>
                      <a:pt x="3966" y="881"/>
                      <a:pt x="3183" y="332"/>
                    </a:cubicBezTo>
                    <a:lnTo>
                      <a:pt x="3183" y="332"/>
                    </a:lnTo>
                    <a:cubicBezTo>
                      <a:pt x="3778" y="771"/>
                      <a:pt x="3951" y="1586"/>
                      <a:pt x="3574" y="2229"/>
                    </a:cubicBezTo>
                    <a:cubicBezTo>
                      <a:pt x="3303" y="2677"/>
                      <a:pt x="2824" y="2931"/>
                      <a:pt x="2331" y="2931"/>
                    </a:cubicBezTo>
                    <a:cubicBezTo>
                      <a:pt x="2082" y="2931"/>
                      <a:pt x="1830" y="2867"/>
                      <a:pt x="1600" y="2731"/>
                    </a:cubicBezTo>
                    <a:cubicBezTo>
                      <a:pt x="910" y="2339"/>
                      <a:pt x="690" y="1445"/>
                      <a:pt x="1098" y="771"/>
                    </a:cubicBezTo>
                    <a:cubicBezTo>
                      <a:pt x="1365" y="315"/>
                      <a:pt x="1845" y="57"/>
                      <a:pt x="2336" y="57"/>
                    </a:cubicBezTo>
                    <a:cubicBezTo>
                      <a:pt x="2537" y="57"/>
                      <a:pt x="2740" y="100"/>
                      <a:pt x="2932" y="191"/>
                    </a:cubicBezTo>
                    <a:cubicBezTo>
                      <a:pt x="2669" y="62"/>
                      <a:pt x="2389" y="0"/>
                      <a:pt x="2113" y="0"/>
                    </a:cubicBezTo>
                    <a:close/>
                  </a:path>
                </a:pathLst>
              </a:custGeom>
              <a:solidFill>
                <a:srgbClr val="000000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1203575" y="4472650"/>
                <a:ext cx="28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3" extrusionOk="0">
                    <a:moveTo>
                      <a:pt x="569" y="1"/>
                    </a:moveTo>
                    <a:cubicBezTo>
                      <a:pt x="397" y="1"/>
                      <a:pt x="235" y="88"/>
                      <a:pt x="142" y="243"/>
                    </a:cubicBezTo>
                    <a:cubicBezTo>
                      <a:pt x="1" y="478"/>
                      <a:pt x="79" y="792"/>
                      <a:pt x="314" y="933"/>
                    </a:cubicBezTo>
                    <a:cubicBezTo>
                      <a:pt x="393" y="980"/>
                      <a:pt x="480" y="1003"/>
                      <a:pt x="566" y="1003"/>
                    </a:cubicBezTo>
                    <a:cubicBezTo>
                      <a:pt x="739" y="1003"/>
                      <a:pt x="910" y="912"/>
                      <a:pt x="1004" y="745"/>
                    </a:cubicBezTo>
                    <a:cubicBezTo>
                      <a:pt x="1145" y="510"/>
                      <a:pt x="1067" y="212"/>
                      <a:pt x="831" y="71"/>
                    </a:cubicBezTo>
                    <a:cubicBezTo>
                      <a:pt x="747" y="23"/>
                      <a:pt x="657" y="1"/>
                      <a:pt x="569" y="1"/>
                    </a:cubicBezTo>
                    <a:close/>
                  </a:path>
                </a:pathLst>
              </a:custGeom>
              <a:solidFill>
                <a:srgbClr val="FFFFFF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8" name="Google Shape;1648;p11"/>
            <p:cNvGrpSpPr/>
            <p:nvPr/>
          </p:nvGrpSpPr>
          <p:grpSpPr>
            <a:xfrm>
              <a:off x="882646" y="767786"/>
              <a:ext cx="204808" cy="204997"/>
              <a:chOff x="1149500" y="4460600"/>
              <a:chExt cx="108175" cy="108275"/>
            </a:xfrm>
          </p:grpSpPr>
          <p:sp>
            <p:nvSpPr>
              <p:cNvPr id="1649" name="Google Shape;1649;p11"/>
              <p:cNvSpPr/>
              <p:nvPr/>
            </p:nvSpPr>
            <p:spPr>
              <a:xfrm>
                <a:off x="1149500" y="4498300"/>
                <a:ext cx="64300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823" extrusionOk="0">
                    <a:moveTo>
                      <a:pt x="2399" y="1"/>
                    </a:moveTo>
                    <a:cubicBezTo>
                      <a:pt x="2360" y="1"/>
                      <a:pt x="2320" y="17"/>
                      <a:pt x="2289" y="48"/>
                    </a:cubicBezTo>
                    <a:lnTo>
                      <a:pt x="1" y="2666"/>
                    </a:lnTo>
                    <a:lnTo>
                      <a:pt x="142" y="2822"/>
                    </a:lnTo>
                    <a:lnTo>
                      <a:pt x="2509" y="283"/>
                    </a:lnTo>
                    <a:cubicBezTo>
                      <a:pt x="2571" y="220"/>
                      <a:pt x="2571" y="111"/>
                      <a:pt x="2509" y="48"/>
                    </a:cubicBezTo>
                    <a:cubicBezTo>
                      <a:pt x="2477" y="17"/>
                      <a:pt x="2438" y="1"/>
                      <a:pt x="2399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1"/>
              <p:cNvSpPr/>
              <p:nvPr/>
            </p:nvSpPr>
            <p:spPr>
              <a:xfrm>
                <a:off x="1151850" y="4460600"/>
                <a:ext cx="105825" cy="9267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3707" extrusionOk="0">
                    <a:moveTo>
                      <a:pt x="2128" y="1"/>
                    </a:moveTo>
                    <a:cubicBezTo>
                      <a:pt x="1495" y="1"/>
                      <a:pt x="879" y="328"/>
                      <a:pt x="534" y="913"/>
                    </a:cubicBezTo>
                    <a:cubicBezTo>
                      <a:pt x="1" y="1791"/>
                      <a:pt x="299" y="2935"/>
                      <a:pt x="1176" y="3453"/>
                    </a:cubicBezTo>
                    <a:cubicBezTo>
                      <a:pt x="1474" y="3625"/>
                      <a:pt x="1798" y="3707"/>
                      <a:pt x="2117" y="3707"/>
                    </a:cubicBezTo>
                    <a:cubicBezTo>
                      <a:pt x="2754" y="3707"/>
                      <a:pt x="3371" y="3379"/>
                      <a:pt x="3716" y="2794"/>
                    </a:cubicBezTo>
                    <a:cubicBezTo>
                      <a:pt x="4233" y="1917"/>
                      <a:pt x="3951" y="772"/>
                      <a:pt x="3057" y="255"/>
                    </a:cubicBezTo>
                    <a:cubicBezTo>
                      <a:pt x="2765" y="83"/>
                      <a:pt x="2444" y="1"/>
                      <a:pt x="2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1"/>
              <p:cNvSpPr/>
              <p:nvPr/>
            </p:nvSpPr>
            <p:spPr>
              <a:xfrm>
                <a:off x="1151850" y="4460625"/>
                <a:ext cx="10545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3706" extrusionOk="0">
                    <a:moveTo>
                      <a:pt x="2113" y="0"/>
                    </a:moveTo>
                    <a:cubicBezTo>
                      <a:pt x="1482" y="0"/>
                      <a:pt x="872" y="324"/>
                      <a:pt x="534" y="912"/>
                    </a:cubicBezTo>
                    <a:cubicBezTo>
                      <a:pt x="1" y="1790"/>
                      <a:pt x="299" y="2934"/>
                      <a:pt x="1176" y="3452"/>
                    </a:cubicBezTo>
                    <a:cubicBezTo>
                      <a:pt x="1474" y="3624"/>
                      <a:pt x="1798" y="3706"/>
                      <a:pt x="2117" y="3706"/>
                    </a:cubicBezTo>
                    <a:cubicBezTo>
                      <a:pt x="2754" y="3706"/>
                      <a:pt x="3371" y="3378"/>
                      <a:pt x="3716" y="2793"/>
                    </a:cubicBezTo>
                    <a:cubicBezTo>
                      <a:pt x="4217" y="1947"/>
                      <a:pt x="3966" y="881"/>
                      <a:pt x="3183" y="332"/>
                    </a:cubicBezTo>
                    <a:lnTo>
                      <a:pt x="3183" y="332"/>
                    </a:lnTo>
                    <a:cubicBezTo>
                      <a:pt x="3778" y="771"/>
                      <a:pt x="3951" y="1586"/>
                      <a:pt x="3574" y="2229"/>
                    </a:cubicBezTo>
                    <a:cubicBezTo>
                      <a:pt x="3303" y="2677"/>
                      <a:pt x="2824" y="2931"/>
                      <a:pt x="2331" y="2931"/>
                    </a:cubicBezTo>
                    <a:cubicBezTo>
                      <a:pt x="2082" y="2931"/>
                      <a:pt x="1830" y="2867"/>
                      <a:pt x="1600" y="2731"/>
                    </a:cubicBezTo>
                    <a:cubicBezTo>
                      <a:pt x="910" y="2339"/>
                      <a:pt x="690" y="1445"/>
                      <a:pt x="1098" y="771"/>
                    </a:cubicBezTo>
                    <a:cubicBezTo>
                      <a:pt x="1365" y="315"/>
                      <a:pt x="1845" y="57"/>
                      <a:pt x="2336" y="57"/>
                    </a:cubicBezTo>
                    <a:cubicBezTo>
                      <a:pt x="2537" y="57"/>
                      <a:pt x="2740" y="100"/>
                      <a:pt x="2932" y="191"/>
                    </a:cubicBezTo>
                    <a:cubicBezTo>
                      <a:pt x="2669" y="62"/>
                      <a:pt x="2389" y="0"/>
                      <a:pt x="2113" y="0"/>
                    </a:cubicBezTo>
                    <a:close/>
                  </a:path>
                </a:pathLst>
              </a:custGeom>
              <a:solidFill>
                <a:srgbClr val="000000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1"/>
              <p:cNvSpPr/>
              <p:nvPr/>
            </p:nvSpPr>
            <p:spPr>
              <a:xfrm>
                <a:off x="1203575" y="4472650"/>
                <a:ext cx="28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3" extrusionOk="0">
                    <a:moveTo>
                      <a:pt x="569" y="1"/>
                    </a:moveTo>
                    <a:cubicBezTo>
                      <a:pt x="397" y="1"/>
                      <a:pt x="235" y="88"/>
                      <a:pt x="142" y="243"/>
                    </a:cubicBezTo>
                    <a:cubicBezTo>
                      <a:pt x="1" y="478"/>
                      <a:pt x="79" y="792"/>
                      <a:pt x="314" y="933"/>
                    </a:cubicBezTo>
                    <a:cubicBezTo>
                      <a:pt x="393" y="980"/>
                      <a:pt x="480" y="1003"/>
                      <a:pt x="566" y="1003"/>
                    </a:cubicBezTo>
                    <a:cubicBezTo>
                      <a:pt x="739" y="1003"/>
                      <a:pt x="910" y="912"/>
                      <a:pt x="1004" y="745"/>
                    </a:cubicBezTo>
                    <a:cubicBezTo>
                      <a:pt x="1145" y="510"/>
                      <a:pt x="1067" y="212"/>
                      <a:pt x="831" y="71"/>
                    </a:cubicBezTo>
                    <a:cubicBezTo>
                      <a:pt x="747" y="23"/>
                      <a:pt x="657" y="1"/>
                      <a:pt x="569" y="1"/>
                    </a:cubicBezTo>
                    <a:close/>
                  </a:path>
                </a:pathLst>
              </a:custGeom>
              <a:solidFill>
                <a:srgbClr val="FFFFFF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53" name="Google Shape;1653;p11"/>
          <p:cNvSpPr txBox="1">
            <a:spLocks noGrp="1"/>
          </p:cNvSpPr>
          <p:nvPr>
            <p:ph type="title" hasCustomPrompt="1"/>
          </p:nvPr>
        </p:nvSpPr>
        <p:spPr>
          <a:xfrm>
            <a:off x="1928250" y="1868474"/>
            <a:ext cx="5287500" cy="93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54" name="Google Shape;1654;p11"/>
          <p:cNvSpPr txBox="1">
            <a:spLocks noGrp="1"/>
          </p:cNvSpPr>
          <p:nvPr>
            <p:ph type="subTitle" idx="1"/>
          </p:nvPr>
        </p:nvSpPr>
        <p:spPr>
          <a:xfrm>
            <a:off x="1928255" y="2946638"/>
            <a:ext cx="5287500" cy="33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55" name="Google Shape;1655;p11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1656" name="Google Shape;1656;p11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9" name="Google Shape;1659;p11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1660" name="Google Shape;1660;p11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1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13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3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6" name="Google Shape;1666;p13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1667" name="Google Shape;1667;p13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3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3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3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3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3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3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3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3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3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3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3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3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3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3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3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3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3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3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3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3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3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3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3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3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3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1" name="Google Shape;1711;p13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1712" name="Google Shape;1712;p13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4" name="Google Shape;1714;p13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13"/>
          <p:cNvGrpSpPr/>
          <p:nvPr/>
        </p:nvGrpSpPr>
        <p:grpSpPr>
          <a:xfrm>
            <a:off x="171075" y="109625"/>
            <a:ext cx="7358007" cy="4765493"/>
            <a:chOff x="-286062" y="184600"/>
            <a:chExt cx="7358007" cy="4765493"/>
          </a:xfrm>
        </p:grpSpPr>
        <p:sp>
          <p:nvSpPr>
            <p:cNvPr id="1761" name="Google Shape;1761;p13"/>
            <p:cNvSpPr/>
            <p:nvPr/>
          </p:nvSpPr>
          <p:spPr>
            <a:xfrm>
              <a:off x="3366275" y="184600"/>
              <a:ext cx="3661269" cy="4765493"/>
            </a:xfrm>
            <a:custGeom>
              <a:avLst/>
              <a:gdLst/>
              <a:ahLst/>
              <a:cxnLst/>
              <a:rect l="l" t="t" r="r" b="b"/>
              <a:pathLst>
                <a:path w="94314" h="144628" extrusionOk="0">
                  <a:moveTo>
                    <a:pt x="1" y="1"/>
                  </a:moveTo>
                  <a:lnTo>
                    <a:pt x="1" y="144628"/>
                  </a:lnTo>
                  <a:lnTo>
                    <a:pt x="91695" y="144628"/>
                  </a:lnTo>
                  <a:cubicBezTo>
                    <a:pt x="93153" y="144628"/>
                    <a:pt x="94313" y="143452"/>
                    <a:pt x="94313" y="142010"/>
                  </a:cubicBezTo>
                  <a:lnTo>
                    <a:pt x="94313" y="2603"/>
                  </a:lnTo>
                  <a:cubicBezTo>
                    <a:pt x="94313" y="1161"/>
                    <a:pt x="93153" y="1"/>
                    <a:pt x="91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-286062" y="184600"/>
              <a:ext cx="3661380" cy="4765493"/>
            </a:xfrm>
            <a:custGeom>
              <a:avLst/>
              <a:gdLst/>
              <a:ahLst/>
              <a:cxnLst/>
              <a:rect l="l" t="t" r="r" b="b"/>
              <a:pathLst>
                <a:path w="94329" h="144628" extrusionOk="0">
                  <a:moveTo>
                    <a:pt x="2618" y="1"/>
                  </a:moveTo>
                  <a:cubicBezTo>
                    <a:pt x="1176" y="1"/>
                    <a:pt x="1" y="1161"/>
                    <a:pt x="1" y="2603"/>
                  </a:cubicBezTo>
                  <a:lnTo>
                    <a:pt x="1" y="142010"/>
                  </a:lnTo>
                  <a:cubicBezTo>
                    <a:pt x="1" y="143452"/>
                    <a:pt x="1176" y="144628"/>
                    <a:pt x="2618" y="144628"/>
                  </a:cubicBezTo>
                  <a:lnTo>
                    <a:pt x="94329" y="144628"/>
                  </a:lnTo>
                  <a:lnTo>
                    <a:pt x="94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454785" y="336941"/>
              <a:ext cx="6394224" cy="4492798"/>
            </a:xfrm>
            <a:custGeom>
              <a:avLst/>
              <a:gdLst/>
              <a:ahLst/>
              <a:cxnLst/>
              <a:rect l="l" t="t" r="r" b="b"/>
              <a:pathLst>
                <a:path w="178672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2"/>
                  </a:cubicBezTo>
                  <a:lnTo>
                    <a:pt x="0" y="135521"/>
                  </a:lnTo>
                  <a:cubicBezTo>
                    <a:pt x="0" y="135991"/>
                    <a:pt x="376" y="136352"/>
                    <a:pt x="846" y="136352"/>
                  </a:cubicBezTo>
                  <a:lnTo>
                    <a:pt x="177841" y="136352"/>
                  </a:lnTo>
                  <a:cubicBezTo>
                    <a:pt x="178295" y="136352"/>
                    <a:pt x="178672" y="135991"/>
                    <a:pt x="178672" y="135521"/>
                  </a:cubicBezTo>
                  <a:lnTo>
                    <a:pt x="178672" y="832"/>
                  </a:lnTo>
                  <a:cubicBezTo>
                    <a:pt x="178672" y="377"/>
                    <a:pt x="178295" y="1"/>
                    <a:pt x="177841" y="1"/>
                  </a:cubicBezTo>
                  <a:close/>
                </a:path>
              </a:pathLst>
            </a:custGeom>
            <a:solidFill>
              <a:srgbClr val="CEC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-193838" y="310099"/>
              <a:ext cx="3877530" cy="4492798"/>
            </a:xfrm>
            <a:custGeom>
              <a:avLst/>
              <a:gdLst/>
              <a:ahLst/>
              <a:cxnLst/>
              <a:rect l="l" t="t" r="r" b="b"/>
              <a:pathLst>
                <a:path w="89344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1"/>
                  </a:cubicBezTo>
                  <a:lnTo>
                    <a:pt x="0" y="135521"/>
                  </a:lnTo>
                  <a:cubicBezTo>
                    <a:pt x="0" y="135975"/>
                    <a:pt x="376" y="136352"/>
                    <a:pt x="846" y="136352"/>
                  </a:cubicBezTo>
                  <a:lnTo>
                    <a:pt x="89344" y="136352"/>
                  </a:lnTo>
                  <a:lnTo>
                    <a:pt x="89344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5" name="Google Shape;1765;p13"/>
            <p:cNvGrpSpPr/>
            <p:nvPr/>
          </p:nvGrpSpPr>
          <p:grpSpPr>
            <a:xfrm rot="6078292">
              <a:off x="4253082" y="1010706"/>
              <a:ext cx="2724155" cy="1573072"/>
              <a:chOff x="2231400" y="884675"/>
              <a:chExt cx="3069050" cy="2279075"/>
            </a:xfrm>
          </p:grpSpPr>
          <p:sp>
            <p:nvSpPr>
              <p:cNvPr id="1766" name="Google Shape;1766;p13"/>
              <p:cNvSpPr/>
              <p:nvPr/>
            </p:nvSpPr>
            <p:spPr>
              <a:xfrm>
                <a:off x="5177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3"/>
              <p:cNvSpPr/>
              <p:nvPr/>
            </p:nvSpPr>
            <p:spPr>
              <a:xfrm>
                <a:off x="5054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3"/>
              <p:cNvSpPr/>
              <p:nvPr/>
            </p:nvSpPr>
            <p:spPr>
              <a:xfrm>
                <a:off x="49316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3"/>
              <p:cNvSpPr/>
              <p:nvPr/>
            </p:nvSpPr>
            <p:spPr>
              <a:xfrm>
                <a:off x="48094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3"/>
              <p:cNvSpPr/>
              <p:nvPr/>
            </p:nvSpPr>
            <p:spPr>
              <a:xfrm>
                <a:off x="46867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3"/>
              <p:cNvSpPr/>
              <p:nvPr/>
            </p:nvSpPr>
            <p:spPr>
              <a:xfrm>
                <a:off x="4563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3"/>
              <p:cNvSpPr/>
              <p:nvPr/>
            </p:nvSpPr>
            <p:spPr>
              <a:xfrm>
                <a:off x="4441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3"/>
              <p:cNvSpPr/>
              <p:nvPr/>
            </p:nvSpPr>
            <p:spPr>
              <a:xfrm>
                <a:off x="4318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3"/>
              <p:cNvSpPr/>
              <p:nvPr/>
            </p:nvSpPr>
            <p:spPr>
              <a:xfrm>
                <a:off x="41950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3"/>
              <p:cNvSpPr/>
              <p:nvPr/>
            </p:nvSpPr>
            <p:spPr>
              <a:xfrm>
                <a:off x="40731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3"/>
              <p:cNvSpPr/>
              <p:nvPr/>
            </p:nvSpPr>
            <p:spPr>
              <a:xfrm>
                <a:off x="3950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3"/>
              <p:cNvSpPr/>
              <p:nvPr/>
            </p:nvSpPr>
            <p:spPr>
              <a:xfrm>
                <a:off x="3827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3"/>
              <p:cNvSpPr/>
              <p:nvPr/>
            </p:nvSpPr>
            <p:spPr>
              <a:xfrm>
                <a:off x="3704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3"/>
              <p:cNvSpPr/>
              <p:nvPr/>
            </p:nvSpPr>
            <p:spPr>
              <a:xfrm>
                <a:off x="358135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13"/>
              <p:cNvSpPr/>
              <p:nvPr/>
            </p:nvSpPr>
            <p:spPr>
              <a:xfrm>
                <a:off x="34586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3"/>
              <p:cNvSpPr/>
              <p:nvPr/>
            </p:nvSpPr>
            <p:spPr>
              <a:xfrm>
                <a:off x="33364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3"/>
              <p:cNvSpPr/>
              <p:nvPr/>
            </p:nvSpPr>
            <p:spPr>
              <a:xfrm>
                <a:off x="3213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13"/>
              <p:cNvSpPr/>
              <p:nvPr/>
            </p:nvSpPr>
            <p:spPr>
              <a:xfrm>
                <a:off x="3090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13"/>
              <p:cNvSpPr/>
              <p:nvPr/>
            </p:nvSpPr>
            <p:spPr>
              <a:xfrm>
                <a:off x="29677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13"/>
              <p:cNvSpPr/>
              <p:nvPr/>
            </p:nvSpPr>
            <p:spPr>
              <a:xfrm>
                <a:off x="2845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13"/>
              <p:cNvSpPr/>
              <p:nvPr/>
            </p:nvSpPr>
            <p:spPr>
              <a:xfrm>
                <a:off x="27220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13"/>
              <p:cNvSpPr/>
              <p:nvPr/>
            </p:nvSpPr>
            <p:spPr>
              <a:xfrm>
                <a:off x="2599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13"/>
              <p:cNvSpPr/>
              <p:nvPr/>
            </p:nvSpPr>
            <p:spPr>
              <a:xfrm>
                <a:off x="2477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13"/>
              <p:cNvSpPr/>
              <p:nvPr/>
            </p:nvSpPr>
            <p:spPr>
              <a:xfrm>
                <a:off x="235405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13"/>
              <p:cNvSpPr/>
              <p:nvPr/>
            </p:nvSpPr>
            <p:spPr>
              <a:xfrm>
                <a:off x="2231400" y="10049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13"/>
              <p:cNvSpPr/>
              <p:nvPr/>
            </p:nvSpPr>
            <p:spPr>
              <a:xfrm>
                <a:off x="2231400" y="11245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13"/>
              <p:cNvSpPr/>
              <p:nvPr/>
            </p:nvSpPr>
            <p:spPr>
              <a:xfrm>
                <a:off x="2231400" y="12448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3"/>
              <p:cNvSpPr/>
              <p:nvPr/>
            </p:nvSpPr>
            <p:spPr>
              <a:xfrm>
                <a:off x="2231400" y="1364325"/>
                <a:ext cx="306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2762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3"/>
              <p:cNvSpPr/>
              <p:nvPr/>
            </p:nvSpPr>
            <p:spPr>
              <a:xfrm>
                <a:off x="2231400" y="14846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3"/>
              <p:cNvSpPr/>
              <p:nvPr/>
            </p:nvSpPr>
            <p:spPr>
              <a:xfrm>
                <a:off x="2231400" y="16041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3"/>
              <p:cNvSpPr/>
              <p:nvPr/>
            </p:nvSpPr>
            <p:spPr>
              <a:xfrm>
                <a:off x="2231400" y="17244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3"/>
              <p:cNvSpPr/>
              <p:nvPr/>
            </p:nvSpPr>
            <p:spPr>
              <a:xfrm>
                <a:off x="2231400" y="18447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3"/>
              <p:cNvSpPr/>
              <p:nvPr/>
            </p:nvSpPr>
            <p:spPr>
              <a:xfrm>
                <a:off x="2231400" y="196425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3"/>
              <p:cNvSpPr/>
              <p:nvPr/>
            </p:nvSpPr>
            <p:spPr>
              <a:xfrm>
                <a:off x="2231400" y="208455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3"/>
              <p:cNvSpPr/>
              <p:nvPr/>
            </p:nvSpPr>
            <p:spPr>
              <a:xfrm>
                <a:off x="2231400" y="22040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3"/>
              <p:cNvSpPr/>
              <p:nvPr/>
            </p:nvSpPr>
            <p:spPr>
              <a:xfrm>
                <a:off x="2231400" y="23243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3"/>
              <p:cNvSpPr/>
              <p:nvPr/>
            </p:nvSpPr>
            <p:spPr>
              <a:xfrm>
                <a:off x="2231400" y="24442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3"/>
              <p:cNvSpPr/>
              <p:nvPr/>
            </p:nvSpPr>
            <p:spPr>
              <a:xfrm>
                <a:off x="2231400" y="25641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3"/>
              <p:cNvSpPr/>
              <p:nvPr/>
            </p:nvSpPr>
            <p:spPr>
              <a:xfrm>
                <a:off x="2231400" y="26841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5" name="Google Shape;1805;p13"/>
            <p:cNvSpPr/>
            <p:nvPr/>
          </p:nvSpPr>
          <p:spPr>
            <a:xfrm>
              <a:off x="3683694" y="310089"/>
              <a:ext cx="3252469" cy="4492798"/>
            </a:xfrm>
            <a:custGeom>
              <a:avLst/>
              <a:gdLst/>
              <a:ahLst/>
              <a:cxnLst/>
              <a:rect l="l" t="t" r="r" b="b"/>
              <a:pathLst>
                <a:path w="89329" h="136352" extrusionOk="0">
                  <a:moveTo>
                    <a:pt x="1" y="1"/>
                  </a:moveTo>
                  <a:lnTo>
                    <a:pt x="1" y="136352"/>
                  </a:lnTo>
                  <a:lnTo>
                    <a:pt x="88498" y="136352"/>
                  </a:lnTo>
                  <a:cubicBezTo>
                    <a:pt x="88952" y="136352"/>
                    <a:pt x="89329" y="135975"/>
                    <a:pt x="89329" y="135521"/>
                  </a:cubicBezTo>
                  <a:lnTo>
                    <a:pt x="89329" y="831"/>
                  </a:lnTo>
                  <a:cubicBezTo>
                    <a:pt x="89329" y="377"/>
                    <a:pt x="88952" y="1"/>
                    <a:pt x="88498" y="1"/>
                  </a:cubicBez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6199822" y="2938093"/>
              <a:ext cx="865063" cy="254361"/>
            </a:xfrm>
            <a:custGeom>
              <a:avLst/>
              <a:gdLst/>
              <a:ahLst/>
              <a:cxnLst/>
              <a:rect l="l" t="t" r="r" b="b"/>
              <a:pathLst>
                <a:path w="24876" h="7462" extrusionOk="0">
                  <a:moveTo>
                    <a:pt x="0" y="1"/>
                  </a:moveTo>
                  <a:lnTo>
                    <a:pt x="0" y="7462"/>
                  </a:lnTo>
                  <a:lnTo>
                    <a:pt x="24875" y="7462"/>
                  </a:lnTo>
                  <a:lnTo>
                    <a:pt x="248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6164906" y="4010476"/>
              <a:ext cx="865098" cy="254361"/>
            </a:xfrm>
            <a:custGeom>
              <a:avLst/>
              <a:gdLst/>
              <a:ahLst/>
              <a:cxnLst/>
              <a:rect l="l" t="t" r="r" b="b"/>
              <a:pathLst>
                <a:path w="24877" h="7462" extrusionOk="0">
                  <a:moveTo>
                    <a:pt x="1" y="0"/>
                  </a:moveTo>
                  <a:lnTo>
                    <a:pt x="1" y="7461"/>
                  </a:lnTo>
                  <a:lnTo>
                    <a:pt x="24876" y="7461"/>
                  </a:lnTo>
                  <a:lnTo>
                    <a:pt x="248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6206882" y="3300894"/>
              <a:ext cx="865063" cy="253850"/>
            </a:xfrm>
            <a:custGeom>
              <a:avLst/>
              <a:gdLst/>
              <a:ahLst/>
              <a:cxnLst/>
              <a:rect l="l" t="t" r="r" b="b"/>
              <a:pathLst>
                <a:path w="24876" h="7447" extrusionOk="0">
                  <a:moveTo>
                    <a:pt x="1" y="1"/>
                  </a:moveTo>
                  <a:lnTo>
                    <a:pt x="1" y="7446"/>
                  </a:lnTo>
                  <a:lnTo>
                    <a:pt x="24876" y="7446"/>
                  </a:lnTo>
                  <a:lnTo>
                    <a:pt x="248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9" name="Google Shape;1809;p13"/>
            <p:cNvGrpSpPr/>
            <p:nvPr/>
          </p:nvGrpSpPr>
          <p:grpSpPr>
            <a:xfrm>
              <a:off x="-107501" y="286490"/>
              <a:ext cx="6970939" cy="4599204"/>
              <a:chOff x="-319500" y="1433275"/>
              <a:chExt cx="7595271" cy="3489532"/>
            </a:xfrm>
          </p:grpSpPr>
          <p:sp>
            <p:nvSpPr>
              <p:cNvPr id="1810" name="Google Shape;1810;p13"/>
              <p:cNvSpPr/>
              <p:nvPr/>
            </p:nvSpPr>
            <p:spPr>
              <a:xfrm>
                <a:off x="-319500" y="1459532"/>
                <a:ext cx="4091434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59" h="138531" extrusionOk="0">
                    <a:moveTo>
                      <a:pt x="85959" y="1"/>
                    </a:moveTo>
                    <a:lnTo>
                      <a:pt x="816" y="95"/>
                    </a:lnTo>
                    <a:cubicBezTo>
                      <a:pt x="361" y="95"/>
                      <a:pt x="1" y="471"/>
                      <a:pt x="1" y="926"/>
                    </a:cubicBezTo>
                    <a:lnTo>
                      <a:pt x="1" y="137700"/>
                    </a:lnTo>
                    <a:cubicBezTo>
                      <a:pt x="1" y="138170"/>
                      <a:pt x="361" y="138531"/>
                      <a:pt x="816" y="138531"/>
                    </a:cubicBezTo>
                    <a:lnTo>
                      <a:pt x="85959" y="136352"/>
                    </a:lnTo>
                    <a:lnTo>
                      <a:pt x="85959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3"/>
              <p:cNvSpPr/>
              <p:nvPr/>
            </p:nvSpPr>
            <p:spPr>
              <a:xfrm>
                <a:off x="-284725" y="1433282"/>
                <a:ext cx="4066826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42" h="138437" extrusionOk="0">
                    <a:moveTo>
                      <a:pt x="816" y="1"/>
                    </a:moveTo>
                    <a:cubicBezTo>
                      <a:pt x="361" y="1"/>
                      <a:pt x="1" y="377"/>
                      <a:pt x="1" y="831"/>
                    </a:cubicBezTo>
                    <a:lnTo>
                      <a:pt x="1" y="137606"/>
                    </a:lnTo>
                    <a:cubicBezTo>
                      <a:pt x="1" y="138076"/>
                      <a:pt x="361" y="138436"/>
                      <a:pt x="816" y="138436"/>
                    </a:cubicBezTo>
                    <a:lnTo>
                      <a:pt x="85442" y="137402"/>
                    </a:lnTo>
                    <a:lnTo>
                      <a:pt x="85442" y="1051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FF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3"/>
              <p:cNvSpPr/>
              <p:nvPr/>
            </p:nvSpPr>
            <p:spPr>
              <a:xfrm>
                <a:off x="3777676" y="1459525"/>
                <a:ext cx="3498095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43" h="138531" extrusionOk="0">
                    <a:moveTo>
                      <a:pt x="1" y="1"/>
                    </a:moveTo>
                    <a:lnTo>
                      <a:pt x="1" y="136352"/>
                    </a:lnTo>
                    <a:lnTo>
                      <a:pt x="85128" y="138531"/>
                    </a:lnTo>
                    <a:cubicBezTo>
                      <a:pt x="85583" y="138531"/>
                      <a:pt x="85943" y="138170"/>
                      <a:pt x="85943" y="137700"/>
                    </a:cubicBezTo>
                    <a:lnTo>
                      <a:pt x="85943" y="926"/>
                    </a:lnTo>
                    <a:cubicBezTo>
                      <a:pt x="85943" y="471"/>
                      <a:pt x="85583" y="95"/>
                      <a:pt x="85128" y="9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3"/>
              <p:cNvSpPr/>
              <p:nvPr/>
            </p:nvSpPr>
            <p:spPr>
              <a:xfrm>
                <a:off x="3777676" y="1433275"/>
                <a:ext cx="3477052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26" h="138437" extrusionOk="0">
                    <a:moveTo>
                      <a:pt x="84611" y="1"/>
                    </a:moveTo>
                    <a:lnTo>
                      <a:pt x="1" y="1051"/>
                    </a:lnTo>
                    <a:lnTo>
                      <a:pt x="1" y="137402"/>
                    </a:lnTo>
                    <a:lnTo>
                      <a:pt x="84611" y="138436"/>
                    </a:lnTo>
                    <a:cubicBezTo>
                      <a:pt x="85065" y="138436"/>
                      <a:pt x="85426" y="138076"/>
                      <a:pt x="85426" y="137606"/>
                    </a:cubicBezTo>
                    <a:lnTo>
                      <a:pt x="85426" y="831"/>
                    </a:lnTo>
                    <a:cubicBezTo>
                      <a:pt x="85426" y="377"/>
                      <a:pt x="85065" y="1"/>
                      <a:pt x="84611" y="1"/>
                    </a:cubicBezTo>
                    <a:close/>
                  </a:path>
                </a:pathLst>
              </a:custGeom>
              <a:solidFill>
                <a:srgbClr val="FFF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4" name="Google Shape;1814;p13"/>
          <p:cNvSpPr txBox="1">
            <a:spLocks noGrp="1"/>
          </p:cNvSpPr>
          <p:nvPr>
            <p:ph type="title"/>
          </p:nvPr>
        </p:nvSpPr>
        <p:spPr>
          <a:xfrm>
            <a:off x="1870575" y="445025"/>
            <a:ext cx="3914400" cy="52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5" name="Google Shape;1815;p13"/>
          <p:cNvSpPr txBox="1">
            <a:spLocks noGrp="1"/>
          </p:cNvSpPr>
          <p:nvPr>
            <p:ph type="subTitle" idx="1"/>
          </p:nvPr>
        </p:nvSpPr>
        <p:spPr>
          <a:xfrm>
            <a:off x="1466201" y="1971430"/>
            <a:ext cx="2284200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6" name="Google Shape;1816;p13">
            <a:hlinkClick r:id="rId2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1466320" y="157567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17" name="Google Shape;1817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624825" y="1526638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18" name="Google Shape;1818;p13"/>
          <p:cNvSpPr txBox="1">
            <a:spLocks noGrp="1"/>
          </p:cNvSpPr>
          <p:nvPr>
            <p:ph type="subTitle" idx="4"/>
          </p:nvPr>
        </p:nvSpPr>
        <p:spPr>
          <a:xfrm>
            <a:off x="4896403" y="1971430"/>
            <a:ext cx="2284200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9" name="Google Shape;1819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4896523" y="157567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20" name="Google Shape;1820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4131553" y="1526638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21" name="Google Shape;1821;p13"/>
          <p:cNvSpPr txBox="1">
            <a:spLocks noGrp="1"/>
          </p:cNvSpPr>
          <p:nvPr>
            <p:ph type="subTitle" idx="7"/>
          </p:nvPr>
        </p:nvSpPr>
        <p:spPr>
          <a:xfrm>
            <a:off x="1466201" y="3464358"/>
            <a:ext cx="2284200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22" name="Google Shape;1822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1466374" y="306859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23" name="Google Shape;1823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634625" y="3019566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24" name="Google Shape;1824;p13"/>
          <p:cNvSpPr txBox="1">
            <a:spLocks noGrp="1"/>
          </p:cNvSpPr>
          <p:nvPr>
            <p:ph type="subTitle" idx="13"/>
          </p:nvPr>
        </p:nvSpPr>
        <p:spPr>
          <a:xfrm>
            <a:off x="4896403" y="3464358"/>
            <a:ext cx="2284200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25" name="Google Shape;1825;p13">
            <a:hlinkClick r:id="rId5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4896523" y="306859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26" name="Google Shape;1826;p13">
            <a:hlinkClick r:id="rId5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131403" y="3019566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1827" name="Google Shape;1827;p13"/>
          <p:cNvGrpSpPr/>
          <p:nvPr/>
        </p:nvGrpSpPr>
        <p:grpSpPr>
          <a:xfrm flipH="1">
            <a:off x="6105041" y="4243509"/>
            <a:ext cx="874610" cy="832907"/>
            <a:chOff x="2196125" y="2117850"/>
            <a:chExt cx="569000" cy="541975"/>
          </a:xfrm>
        </p:grpSpPr>
        <p:sp>
          <p:nvSpPr>
            <p:cNvPr id="1828" name="Google Shape;1828;p13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1" name="Google Shape;1831;p13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1832" name="Google Shape;1832;p13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5" name="Google Shape;1835;p13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1836" name="Google Shape;1836;p13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14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14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1" name="Google Shape;1841;p14"/>
          <p:cNvGrpSpPr/>
          <p:nvPr/>
        </p:nvGrpSpPr>
        <p:grpSpPr>
          <a:xfrm>
            <a:off x="579733" y="710147"/>
            <a:ext cx="5755397" cy="3611879"/>
            <a:chOff x="680225" y="799325"/>
            <a:chExt cx="4205931" cy="2200621"/>
          </a:xfrm>
        </p:grpSpPr>
        <p:sp>
          <p:nvSpPr>
            <p:cNvPr id="1842" name="Google Shape;1842;p14"/>
            <p:cNvSpPr/>
            <p:nvPr/>
          </p:nvSpPr>
          <p:spPr>
            <a:xfrm>
              <a:off x="680225" y="799325"/>
              <a:ext cx="4205931" cy="2200567"/>
            </a:xfrm>
            <a:custGeom>
              <a:avLst/>
              <a:gdLst/>
              <a:ahLst/>
              <a:cxnLst/>
              <a:rect l="l" t="t" r="r" b="b"/>
              <a:pathLst>
                <a:path w="89526" h="46843" extrusionOk="0">
                  <a:moveTo>
                    <a:pt x="1" y="0"/>
                  </a:moveTo>
                  <a:lnTo>
                    <a:pt x="1" y="46842"/>
                  </a:lnTo>
                  <a:lnTo>
                    <a:pt x="10978" y="46842"/>
                  </a:lnTo>
                  <a:cubicBezTo>
                    <a:pt x="10978" y="46842"/>
                    <a:pt x="15991" y="46842"/>
                    <a:pt x="18773" y="46141"/>
                  </a:cubicBezTo>
                  <a:cubicBezTo>
                    <a:pt x="21580" y="45439"/>
                    <a:pt x="21856" y="45163"/>
                    <a:pt x="25339" y="44035"/>
                  </a:cubicBezTo>
                  <a:cubicBezTo>
                    <a:pt x="26070" y="43797"/>
                    <a:pt x="26802" y="43710"/>
                    <a:pt x="27540" y="43710"/>
                  </a:cubicBezTo>
                  <a:cubicBezTo>
                    <a:pt x="29557" y="43710"/>
                    <a:pt x="31619" y="44361"/>
                    <a:pt x="33828" y="44361"/>
                  </a:cubicBezTo>
                  <a:cubicBezTo>
                    <a:pt x="34636" y="44361"/>
                    <a:pt x="35464" y="44274"/>
                    <a:pt x="36317" y="44035"/>
                  </a:cubicBezTo>
                  <a:cubicBezTo>
                    <a:pt x="40377" y="42908"/>
                    <a:pt x="46643" y="43083"/>
                    <a:pt x="48999" y="42532"/>
                  </a:cubicBezTo>
                  <a:cubicBezTo>
                    <a:pt x="49125" y="42502"/>
                    <a:pt x="49273" y="42488"/>
                    <a:pt x="49440" y="42488"/>
                  </a:cubicBezTo>
                  <a:cubicBezTo>
                    <a:pt x="52384" y="42488"/>
                    <a:pt x="61306" y="46842"/>
                    <a:pt x="64863" y="46842"/>
                  </a:cubicBezTo>
                  <a:cubicBezTo>
                    <a:pt x="68623" y="46842"/>
                    <a:pt x="72382" y="45038"/>
                    <a:pt x="77971" y="42807"/>
                  </a:cubicBezTo>
                  <a:cubicBezTo>
                    <a:pt x="83535" y="40577"/>
                    <a:pt x="81856" y="38070"/>
                    <a:pt x="84362" y="34837"/>
                  </a:cubicBezTo>
                  <a:cubicBezTo>
                    <a:pt x="86868" y="31604"/>
                    <a:pt x="85891" y="27770"/>
                    <a:pt x="85891" y="25539"/>
                  </a:cubicBezTo>
                  <a:cubicBezTo>
                    <a:pt x="85891" y="23308"/>
                    <a:pt x="85891" y="20802"/>
                    <a:pt x="87696" y="17193"/>
                  </a:cubicBezTo>
                  <a:cubicBezTo>
                    <a:pt x="89525" y="13559"/>
                    <a:pt x="88823" y="13434"/>
                    <a:pt x="86317" y="6316"/>
                  </a:cubicBezTo>
                  <a:cubicBezTo>
                    <a:pt x="85315" y="3459"/>
                    <a:pt x="85114" y="1404"/>
                    <a:pt x="85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4"/>
            <p:cNvSpPr/>
            <p:nvPr/>
          </p:nvSpPr>
          <p:spPr>
            <a:xfrm>
              <a:off x="680225" y="2851450"/>
              <a:ext cx="1298809" cy="148496"/>
            </a:xfrm>
            <a:custGeom>
              <a:avLst/>
              <a:gdLst/>
              <a:ahLst/>
              <a:cxnLst/>
              <a:rect l="l" t="t" r="r" b="b"/>
              <a:pathLst>
                <a:path w="27646" h="3161" extrusionOk="0">
                  <a:moveTo>
                    <a:pt x="24440" y="0"/>
                  </a:moveTo>
                  <a:cubicBezTo>
                    <a:pt x="23356" y="0"/>
                    <a:pt x="22252" y="12"/>
                    <a:pt x="21580" y="53"/>
                  </a:cubicBezTo>
                  <a:cubicBezTo>
                    <a:pt x="19926" y="178"/>
                    <a:pt x="19174" y="579"/>
                    <a:pt x="17570" y="1005"/>
                  </a:cubicBezTo>
                  <a:cubicBezTo>
                    <a:pt x="15941" y="1431"/>
                    <a:pt x="15013" y="1431"/>
                    <a:pt x="13710" y="2208"/>
                  </a:cubicBezTo>
                  <a:cubicBezTo>
                    <a:pt x="13216" y="2502"/>
                    <a:pt x="12615" y="2617"/>
                    <a:pt x="11908" y="2617"/>
                  </a:cubicBezTo>
                  <a:cubicBezTo>
                    <a:pt x="10749" y="2617"/>
                    <a:pt x="9307" y="2309"/>
                    <a:pt x="7595" y="1982"/>
                  </a:cubicBezTo>
                  <a:cubicBezTo>
                    <a:pt x="7234" y="1917"/>
                    <a:pt x="6843" y="1889"/>
                    <a:pt x="6435" y="1889"/>
                  </a:cubicBezTo>
                  <a:cubicBezTo>
                    <a:pt x="3706" y="1889"/>
                    <a:pt x="241" y="3160"/>
                    <a:pt x="1" y="3160"/>
                  </a:cubicBezTo>
                  <a:cubicBezTo>
                    <a:pt x="1" y="3160"/>
                    <a:pt x="5189" y="3160"/>
                    <a:pt x="11931" y="3135"/>
                  </a:cubicBezTo>
                  <a:cubicBezTo>
                    <a:pt x="18673" y="3135"/>
                    <a:pt x="20277" y="2058"/>
                    <a:pt x="23109" y="1105"/>
                  </a:cubicBezTo>
                  <a:cubicBezTo>
                    <a:pt x="25966" y="153"/>
                    <a:pt x="27645" y="28"/>
                    <a:pt x="27645" y="28"/>
                  </a:cubicBezTo>
                  <a:cubicBezTo>
                    <a:pt x="27645" y="28"/>
                    <a:pt x="26066" y="0"/>
                    <a:pt x="2444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4"/>
            <p:cNvSpPr/>
            <p:nvPr/>
          </p:nvSpPr>
          <p:spPr>
            <a:xfrm>
              <a:off x="2803150" y="2760875"/>
              <a:ext cx="1013828" cy="238223"/>
            </a:xfrm>
            <a:custGeom>
              <a:avLst/>
              <a:gdLst/>
              <a:ahLst/>
              <a:cxnLst/>
              <a:rect l="l" t="t" r="r" b="b"/>
              <a:pathLst>
                <a:path w="21580" h="5071" extrusionOk="0">
                  <a:moveTo>
                    <a:pt x="5589" y="1"/>
                  </a:moveTo>
                  <a:cubicBezTo>
                    <a:pt x="4110" y="1"/>
                    <a:pt x="0" y="1179"/>
                    <a:pt x="0" y="1179"/>
                  </a:cubicBezTo>
                  <a:cubicBezTo>
                    <a:pt x="1253" y="1103"/>
                    <a:pt x="2456" y="853"/>
                    <a:pt x="3810" y="778"/>
                  </a:cubicBezTo>
                  <a:cubicBezTo>
                    <a:pt x="3882" y="774"/>
                    <a:pt x="3957" y="771"/>
                    <a:pt x="4036" y="771"/>
                  </a:cubicBezTo>
                  <a:cubicBezTo>
                    <a:pt x="5417" y="771"/>
                    <a:pt x="7723" y="1422"/>
                    <a:pt x="12206" y="3509"/>
                  </a:cubicBezTo>
                  <a:cubicBezTo>
                    <a:pt x="14999" y="4803"/>
                    <a:pt x="17741" y="5071"/>
                    <a:pt x="19531" y="5071"/>
                  </a:cubicBezTo>
                  <a:cubicBezTo>
                    <a:pt x="20791" y="5071"/>
                    <a:pt x="21579" y="4938"/>
                    <a:pt x="21579" y="4938"/>
                  </a:cubicBezTo>
                  <a:cubicBezTo>
                    <a:pt x="21579" y="4938"/>
                    <a:pt x="18171" y="4437"/>
                    <a:pt x="17845" y="4387"/>
                  </a:cubicBezTo>
                  <a:cubicBezTo>
                    <a:pt x="17544" y="4336"/>
                    <a:pt x="15389" y="3133"/>
                    <a:pt x="14361" y="2657"/>
                  </a:cubicBezTo>
                  <a:cubicBezTo>
                    <a:pt x="13308" y="2206"/>
                    <a:pt x="12732" y="2607"/>
                    <a:pt x="11178" y="2206"/>
                  </a:cubicBezTo>
                  <a:cubicBezTo>
                    <a:pt x="9599" y="1780"/>
                    <a:pt x="7043" y="1"/>
                    <a:pt x="5589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4"/>
            <p:cNvSpPr/>
            <p:nvPr/>
          </p:nvSpPr>
          <p:spPr>
            <a:xfrm>
              <a:off x="4663464" y="970046"/>
              <a:ext cx="189611" cy="752720"/>
            </a:xfrm>
            <a:custGeom>
              <a:avLst/>
              <a:gdLst/>
              <a:ahLst/>
              <a:cxnLst/>
              <a:rect l="l" t="t" r="r" b="b"/>
              <a:pathLst>
                <a:path w="4036" h="16023" extrusionOk="0">
                  <a:moveTo>
                    <a:pt x="752" y="0"/>
                  </a:moveTo>
                  <a:cubicBezTo>
                    <a:pt x="752" y="0"/>
                    <a:pt x="476" y="2005"/>
                    <a:pt x="903" y="2632"/>
                  </a:cubicBezTo>
                  <a:cubicBezTo>
                    <a:pt x="1329" y="3258"/>
                    <a:pt x="1429" y="3835"/>
                    <a:pt x="1153" y="4211"/>
                  </a:cubicBezTo>
                  <a:cubicBezTo>
                    <a:pt x="852" y="4612"/>
                    <a:pt x="0" y="5589"/>
                    <a:pt x="351" y="6040"/>
                  </a:cubicBezTo>
                  <a:cubicBezTo>
                    <a:pt x="702" y="6491"/>
                    <a:pt x="1178" y="7770"/>
                    <a:pt x="1304" y="8120"/>
                  </a:cubicBezTo>
                  <a:cubicBezTo>
                    <a:pt x="1429" y="8471"/>
                    <a:pt x="1479" y="9549"/>
                    <a:pt x="1479" y="9549"/>
                  </a:cubicBezTo>
                  <a:cubicBezTo>
                    <a:pt x="1479" y="9549"/>
                    <a:pt x="1805" y="9825"/>
                    <a:pt x="2106" y="10176"/>
                  </a:cubicBezTo>
                  <a:cubicBezTo>
                    <a:pt x="2431" y="10526"/>
                    <a:pt x="2582" y="10953"/>
                    <a:pt x="2582" y="11328"/>
                  </a:cubicBezTo>
                  <a:cubicBezTo>
                    <a:pt x="2582" y="11704"/>
                    <a:pt x="2682" y="12331"/>
                    <a:pt x="2582" y="12607"/>
                  </a:cubicBezTo>
                  <a:cubicBezTo>
                    <a:pt x="2456" y="12882"/>
                    <a:pt x="2080" y="13785"/>
                    <a:pt x="1980" y="14110"/>
                  </a:cubicBezTo>
                  <a:cubicBezTo>
                    <a:pt x="1880" y="14411"/>
                    <a:pt x="1604" y="14912"/>
                    <a:pt x="1629" y="15088"/>
                  </a:cubicBezTo>
                  <a:cubicBezTo>
                    <a:pt x="1653" y="15254"/>
                    <a:pt x="1922" y="15754"/>
                    <a:pt x="1910" y="15957"/>
                  </a:cubicBezTo>
                  <a:lnTo>
                    <a:pt x="1910" y="15957"/>
                  </a:lnTo>
                  <a:cubicBezTo>
                    <a:pt x="1968" y="15776"/>
                    <a:pt x="2149" y="15248"/>
                    <a:pt x="2331" y="14812"/>
                  </a:cubicBezTo>
                  <a:cubicBezTo>
                    <a:pt x="2582" y="14236"/>
                    <a:pt x="2657" y="14110"/>
                    <a:pt x="2908" y="13559"/>
                  </a:cubicBezTo>
                  <a:cubicBezTo>
                    <a:pt x="3183" y="13008"/>
                    <a:pt x="3183" y="13033"/>
                    <a:pt x="3309" y="12757"/>
                  </a:cubicBezTo>
                  <a:cubicBezTo>
                    <a:pt x="3434" y="12456"/>
                    <a:pt x="4035" y="11504"/>
                    <a:pt x="3935" y="10426"/>
                  </a:cubicBezTo>
                  <a:cubicBezTo>
                    <a:pt x="3810" y="9323"/>
                    <a:pt x="2406" y="5163"/>
                    <a:pt x="2231" y="4712"/>
                  </a:cubicBezTo>
                  <a:cubicBezTo>
                    <a:pt x="2055" y="4261"/>
                    <a:pt x="752" y="1"/>
                    <a:pt x="752" y="0"/>
                  </a:cubicBezTo>
                  <a:close/>
                  <a:moveTo>
                    <a:pt x="1910" y="15957"/>
                  </a:moveTo>
                  <a:cubicBezTo>
                    <a:pt x="1897" y="15999"/>
                    <a:pt x="1890" y="16022"/>
                    <a:pt x="1892" y="16022"/>
                  </a:cubicBezTo>
                  <a:cubicBezTo>
                    <a:pt x="1892" y="16022"/>
                    <a:pt x="1897" y="16012"/>
                    <a:pt x="1905" y="15990"/>
                  </a:cubicBezTo>
                  <a:cubicBezTo>
                    <a:pt x="1908" y="15980"/>
                    <a:pt x="1910" y="15969"/>
                    <a:pt x="1910" y="15957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6" name="Google Shape;1846;p14"/>
          <p:cNvSpPr txBox="1">
            <a:spLocks noGrp="1"/>
          </p:cNvSpPr>
          <p:nvPr>
            <p:ph type="title"/>
          </p:nvPr>
        </p:nvSpPr>
        <p:spPr>
          <a:xfrm>
            <a:off x="1418925" y="3179300"/>
            <a:ext cx="4077000" cy="37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1600" b="1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47" name="Google Shape;1847;p14"/>
          <p:cNvSpPr txBox="1">
            <a:spLocks noGrp="1"/>
          </p:cNvSpPr>
          <p:nvPr>
            <p:ph type="subTitle" idx="1"/>
          </p:nvPr>
        </p:nvSpPr>
        <p:spPr>
          <a:xfrm>
            <a:off x="1418950" y="1913275"/>
            <a:ext cx="40770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latin typeface="Actor"/>
                <a:ea typeface="Actor"/>
                <a:cs typeface="Actor"/>
                <a:sym typeface="Acto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848" name="Google Shape;1848;p14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1849" name="Google Shape;1849;p14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4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4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2" name="Google Shape;1852;p14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1853" name="Google Shape;1853;p14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4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5" name="Google Shape;1855;p14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1856" name="Google Shape;1856;p14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4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4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4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4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4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4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4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4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4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4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4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4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4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4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4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4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4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4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4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4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4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4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4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0" name="Google Shape;1900;p14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1901" name="Google Shape;1901;p14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4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3" name="Google Shape;1903;p14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4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4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4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15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15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2" name="Google Shape;1952;p15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1953" name="Google Shape;1953;p15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5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5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5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5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5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5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5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5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5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5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5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5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5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5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5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5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5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5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5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5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5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5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5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5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5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5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5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5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5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5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5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5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5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5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5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5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5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5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5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5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5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5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5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7" name="Google Shape;1997;p15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1998" name="Google Shape;1998;p15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5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0" name="Google Shape;2000;p15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5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5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5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5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5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5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5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5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5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5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5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5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5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5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5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5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5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5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5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5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5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5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5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5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5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5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5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5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5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5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5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5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5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5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5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5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5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5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5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5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5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5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5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5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5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6" name="Google Shape;2046;p15"/>
          <p:cNvGrpSpPr/>
          <p:nvPr/>
        </p:nvGrpSpPr>
        <p:grpSpPr>
          <a:xfrm>
            <a:off x="171075" y="109625"/>
            <a:ext cx="7358007" cy="4765493"/>
            <a:chOff x="-286062" y="184600"/>
            <a:chExt cx="7358007" cy="4765493"/>
          </a:xfrm>
        </p:grpSpPr>
        <p:sp>
          <p:nvSpPr>
            <p:cNvPr id="2047" name="Google Shape;2047;p15"/>
            <p:cNvSpPr/>
            <p:nvPr/>
          </p:nvSpPr>
          <p:spPr>
            <a:xfrm>
              <a:off x="3366275" y="184600"/>
              <a:ext cx="3661269" cy="4765493"/>
            </a:xfrm>
            <a:custGeom>
              <a:avLst/>
              <a:gdLst/>
              <a:ahLst/>
              <a:cxnLst/>
              <a:rect l="l" t="t" r="r" b="b"/>
              <a:pathLst>
                <a:path w="94314" h="144628" extrusionOk="0">
                  <a:moveTo>
                    <a:pt x="1" y="1"/>
                  </a:moveTo>
                  <a:lnTo>
                    <a:pt x="1" y="144628"/>
                  </a:lnTo>
                  <a:lnTo>
                    <a:pt x="91695" y="144628"/>
                  </a:lnTo>
                  <a:cubicBezTo>
                    <a:pt x="93153" y="144628"/>
                    <a:pt x="94313" y="143452"/>
                    <a:pt x="94313" y="142010"/>
                  </a:cubicBezTo>
                  <a:lnTo>
                    <a:pt x="94313" y="2603"/>
                  </a:lnTo>
                  <a:cubicBezTo>
                    <a:pt x="94313" y="1161"/>
                    <a:pt x="93153" y="1"/>
                    <a:pt x="91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5"/>
            <p:cNvSpPr/>
            <p:nvPr/>
          </p:nvSpPr>
          <p:spPr>
            <a:xfrm>
              <a:off x="-286062" y="184600"/>
              <a:ext cx="3661380" cy="4765493"/>
            </a:xfrm>
            <a:custGeom>
              <a:avLst/>
              <a:gdLst/>
              <a:ahLst/>
              <a:cxnLst/>
              <a:rect l="l" t="t" r="r" b="b"/>
              <a:pathLst>
                <a:path w="94329" h="144628" extrusionOk="0">
                  <a:moveTo>
                    <a:pt x="2618" y="1"/>
                  </a:moveTo>
                  <a:cubicBezTo>
                    <a:pt x="1176" y="1"/>
                    <a:pt x="1" y="1161"/>
                    <a:pt x="1" y="2603"/>
                  </a:cubicBezTo>
                  <a:lnTo>
                    <a:pt x="1" y="142010"/>
                  </a:lnTo>
                  <a:cubicBezTo>
                    <a:pt x="1" y="143452"/>
                    <a:pt x="1176" y="144628"/>
                    <a:pt x="2618" y="144628"/>
                  </a:cubicBezTo>
                  <a:lnTo>
                    <a:pt x="94329" y="144628"/>
                  </a:lnTo>
                  <a:lnTo>
                    <a:pt x="94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5"/>
            <p:cNvSpPr/>
            <p:nvPr/>
          </p:nvSpPr>
          <p:spPr>
            <a:xfrm>
              <a:off x="454785" y="336941"/>
              <a:ext cx="6394224" cy="4492798"/>
            </a:xfrm>
            <a:custGeom>
              <a:avLst/>
              <a:gdLst/>
              <a:ahLst/>
              <a:cxnLst/>
              <a:rect l="l" t="t" r="r" b="b"/>
              <a:pathLst>
                <a:path w="178672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2"/>
                  </a:cubicBezTo>
                  <a:lnTo>
                    <a:pt x="0" y="135521"/>
                  </a:lnTo>
                  <a:cubicBezTo>
                    <a:pt x="0" y="135991"/>
                    <a:pt x="376" y="136352"/>
                    <a:pt x="846" y="136352"/>
                  </a:cubicBezTo>
                  <a:lnTo>
                    <a:pt x="177841" y="136352"/>
                  </a:lnTo>
                  <a:cubicBezTo>
                    <a:pt x="178295" y="136352"/>
                    <a:pt x="178672" y="135991"/>
                    <a:pt x="178672" y="135521"/>
                  </a:cubicBezTo>
                  <a:lnTo>
                    <a:pt x="178672" y="832"/>
                  </a:lnTo>
                  <a:cubicBezTo>
                    <a:pt x="178672" y="377"/>
                    <a:pt x="178295" y="1"/>
                    <a:pt x="177841" y="1"/>
                  </a:cubicBezTo>
                  <a:close/>
                </a:path>
              </a:pathLst>
            </a:custGeom>
            <a:solidFill>
              <a:srgbClr val="CEC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5"/>
            <p:cNvSpPr/>
            <p:nvPr/>
          </p:nvSpPr>
          <p:spPr>
            <a:xfrm>
              <a:off x="-193838" y="310099"/>
              <a:ext cx="3877530" cy="4492798"/>
            </a:xfrm>
            <a:custGeom>
              <a:avLst/>
              <a:gdLst/>
              <a:ahLst/>
              <a:cxnLst/>
              <a:rect l="l" t="t" r="r" b="b"/>
              <a:pathLst>
                <a:path w="89344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1"/>
                  </a:cubicBezTo>
                  <a:lnTo>
                    <a:pt x="0" y="135521"/>
                  </a:lnTo>
                  <a:cubicBezTo>
                    <a:pt x="0" y="135975"/>
                    <a:pt x="376" y="136352"/>
                    <a:pt x="846" y="136352"/>
                  </a:cubicBezTo>
                  <a:lnTo>
                    <a:pt x="89344" y="136352"/>
                  </a:lnTo>
                  <a:lnTo>
                    <a:pt x="89344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1" name="Google Shape;2051;p15"/>
            <p:cNvGrpSpPr/>
            <p:nvPr/>
          </p:nvGrpSpPr>
          <p:grpSpPr>
            <a:xfrm rot="6078292">
              <a:off x="4253082" y="1010706"/>
              <a:ext cx="2724155" cy="1573072"/>
              <a:chOff x="2231400" y="884675"/>
              <a:chExt cx="3069050" cy="2279075"/>
            </a:xfrm>
          </p:grpSpPr>
          <p:sp>
            <p:nvSpPr>
              <p:cNvPr id="2052" name="Google Shape;2052;p15"/>
              <p:cNvSpPr/>
              <p:nvPr/>
            </p:nvSpPr>
            <p:spPr>
              <a:xfrm>
                <a:off x="5177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5"/>
              <p:cNvSpPr/>
              <p:nvPr/>
            </p:nvSpPr>
            <p:spPr>
              <a:xfrm>
                <a:off x="5054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5"/>
              <p:cNvSpPr/>
              <p:nvPr/>
            </p:nvSpPr>
            <p:spPr>
              <a:xfrm>
                <a:off x="49316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5"/>
              <p:cNvSpPr/>
              <p:nvPr/>
            </p:nvSpPr>
            <p:spPr>
              <a:xfrm>
                <a:off x="48094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5"/>
              <p:cNvSpPr/>
              <p:nvPr/>
            </p:nvSpPr>
            <p:spPr>
              <a:xfrm>
                <a:off x="46867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5"/>
              <p:cNvSpPr/>
              <p:nvPr/>
            </p:nvSpPr>
            <p:spPr>
              <a:xfrm>
                <a:off x="4563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5"/>
              <p:cNvSpPr/>
              <p:nvPr/>
            </p:nvSpPr>
            <p:spPr>
              <a:xfrm>
                <a:off x="4441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5"/>
              <p:cNvSpPr/>
              <p:nvPr/>
            </p:nvSpPr>
            <p:spPr>
              <a:xfrm>
                <a:off x="4318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5"/>
              <p:cNvSpPr/>
              <p:nvPr/>
            </p:nvSpPr>
            <p:spPr>
              <a:xfrm>
                <a:off x="41950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5"/>
              <p:cNvSpPr/>
              <p:nvPr/>
            </p:nvSpPr>
            <p:spPr>
              <a:xfrm>
                <a:off x="40731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15"/>
              <p:cNvSpPr/>
              <p:nvPr/>
            </p:nvSpPr>
            <p:spPr>
              <a:xfrm>
                <a:off x="3950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15"/>
              <p:cNvSpPr/>
              <p:nvPr/>
            </p:nvSpPr>
            <p:spPr>
              <a:xfrm>
                <a:off x="3827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15"/>
              <p:cNvSpPr/>
              <p:nvPr/>
            </p:nvSpPr>
            <p:spPr>
              <a:xfrm>
                <a:off x="3704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15"/>
              <p:cNvSpPr/>
              <p:nvPr/>
            </p:nvSpPr>
            <p:spPr>
              <a:xfrm>
                <a:off x="358135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15"/>
              <p:cNvSpPr/>
              <p:nvPr/>
            </p:nvSpPr>
            <p:spPr>
              <a:xfrm>
                <a:off x="34586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15"/>
              <p:cNvSpPr/>
              <p:nvPr/>
            </p:nvSpPr>
            <p:spPr>
              <a:xfrm>
                <a:off x="33364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5"/>
              <p:cNvSpPr/>
              <p:nvPr/>
            </p:nvSpPr>
            <p:spPr>
              <a:xfrm>
                <a:off x="3213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15"/>
              <p:cNvSpPr/>
              <p:nvPr/>
            </p:nvSpPr>
            <p:spPr>
              <a:xfrm>
                <a:off x="3090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15"/>
              <p:cNvSpPr/>
              <p:nvPr/>
            </p:nvSpPr>
            <p:spPr>
              <a:xfrm>
                <a:off x="29677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5"/>
              <p:cNvSpPr/>
              <p:nvPr/>
            </p:nvSpPr>
            <p:spPr>
              <a:xfrm>
                <a:off x="2845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5"/>
              <p:cNvSpPr/>
              <p:nvPr/>
            </p:nvSpPr>
            <p:spPr>
              <a:xfrm>
                <a:off x="27220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5"/>
              <p:cNvSpPr/>
              <p:nvPr/>
            </p:nvSpPr>
            <p:spPr>
              <a:xfrm>
                <a:off x="2599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5"/>
              <p:cNvSpPr/>
              <p:nvPr/>
            </p:nvSpPr>
            <p:spPr>
              <a:xfrm>
                <a:off x="2477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5"/>
              <p:cNvSpPr/>
              <p:nvPr/>
            </p:nvSpPr>
            <p:spPr>
              <a:xfrm>
                <a:off x="235405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5"/>
              <p:cNvSpPr/>
              <p:nvPr/>
            </p:nvSpPr>
            <p:spPr>
              <a:xfrm>
                <a:off x="2231400" y="10049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5"/>
              <p:cNvSpPr/>
              <p:nvPr/>
            </p:nvSpPr>
            <p:spPr>
              <a:xfrm>
                <a:off x="2231400" y="11245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5"/>
              <p:cNvSpPr/>
              <p:nvPr/>
            </p:nvSpPr>
            <p:spPr>
              <a:xfrm>
                <a:off x="2231400" y="12448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5"/>
              <p:cNvSpPr/>
              <p:nvPr/>
            </p:nvSpPr>
            <p:spPr>
              <a:xfrm>
                <a:off x="2231400" y="1364325"/>
                <a:ext cx="306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2762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5"/>
              <p:cNvSpPr/>
              <p:nvPr/>
            </p:nvSpPr>
            <p:spPr>
              <a:xfrm>
                <a:off x="2231400" y="14846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5"/>
              <p:cNvSpPr/>
              <p:nvPr/>
            </p:nvSpPr>
            <p:spPr>
              <a:xfrm>
                <a:off x="2231400" y="16041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5"/>
              <p:cNvSpPr/>
              <p:nvPr/>
            </p:nvSpPr>
            <p:spPr>
              <a:xfrm>
                <a:off x="2231400" y="17244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5"/>
              <p:cNvSpPr/>
              <p:nvPr/>
            </p:nvSpPr>
            <p:spPr>
              <a:xfrm>
                <a:off x="2231400" y="18447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5"/>
              <p:cNvSpPr/>
              <p:nvPr/>
            </p:nvSpPr>
            <p:spPr>
              <a:xfrm>
                <a:off x="2231400" y="196425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5"/>
              <p:cNvSpPr/>
              <p:nvPr/>
            </p:nvSpPr>
            <p:spPr>
              <a:xfrm>
                <a:off x="2231400" y="208455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5"/>
              <p:cNvSpPr/>
              <p:nvPr/>
            </p:nvSpPr>
            <p:spPr>
              <a:xfrm>
                <a:off x="2231400" y="22040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5"/>
              <p:cNvSpPr/>
              <p:nvPr/>
            </p:nvSpPr>
            <p:spPr>
              <a:xfrm>
                <a:off x="2231400" y="23243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5"/>
              <p:cNvSpPr/>
              <p:nvPr/>
            </p:nvSpPr>
            <p:spPr>
              <a:xfrm>
                <a:off x="2231400" y="24442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5"/>
              <p:cNvSpPr/>
              <p:nvPr/>
            </p:nvSpPr>
            <p:spPr>
              <a:xfrm>
                <a:off x="2231400" y="25641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5"/>
              <p:cNvSpPr/>
              <p:nvPr/>
            </p:nvSpPr>
            <p:spPr>
              <a:xfrm>
                <a:off x="2231400" y="26841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91" name="Google Shape;2091;p15"/>
            <p:cNvSpPr/>
            <p:nvPr/>
          </p:nvSpPr>
          <p:spPr>
            <a:xfrm>
              <a:off x="3683694" y="310089"/>
              <a:ext cx="3252469" cy="4492798"/>
            </a:xfrm>
            <a:custGeom>
              <a:avLst/>
              <a:gdLst/>
              <a:ahLst/>
              <a:cxnLst/>
              <a:rect l="l" t="t" r="r" b="b"/>
              <a:pathLst>
                <a:path w="89329" h="136352" extrusionOk="0">
                  <a:moveTo>
                    <a:pt x="1" y="1"/>
                  </a:moveTo>
                  <a:lnTo>
                    <a:pt x="1" y="136352"/>
                  </a:lnTo>
                  <a:lnTo>
                    <a:pt x="88498" y="136352"/>
                  </a:lnTo>
                  <a:cubicBezTo>
                    <a:pt x="88952" y="136352"/>
                    <a:pt x="89329" y="135975"/>
                    <a:pt x="89329" y="135521"/>
                  </a:cubicBezTo>
                  <a:lnTo>
                    <a:pt x="89329" y="831"/>
                  </a:lnTo>
                  <a:cubicBezTo>
                    <a:pt x="89329" y="377"/>
                    <a:pt x="88952" y="1"/>
                    <a:pt x="88498" y="1"/>
                  </a:cubicBez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6199822" y="2938093"/>
              <a:ext cx="865063" cy="254361"/>
            </a:xfrm>
            <a:custGeom>
              <a:avLst/>
              <a:gdLst/>
              <a:ahLst/>
              <a:cxnLst/>
              <a:rect l="l" t="t" r="r" b="b"/>
              <a:pathLst>
                <a:path w="24876" h="7462" extrusionOk="0">
                  <a:moveTo>
                    <a:pt x="0" y="1"/>
                  </a:moveTo>
                  <a:lnTo>
                    <a:pt x="0" y="7462"/>
                  </a:lnTo>
                  <a:lnTo>
                    <a:pt x="24875" y="7462"/>
                  </a:lnTo>
                  <a:lnTo>
                    <a:pt x="248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6164906" y="4010476"/>
              <a:ext cx="865098" cy="254361"/>
            </a:xfrm>
            <a:custGeom>
              <a:avLst/>
              <a:gdLst/>
              <a:ahLst/>
              <a:cxnLst/>
              <a:rect l="l" t="t" r="r" b="b"/>
              <a:pathLst>
                <a:path w="24877" h="7462" extrusionOk="0">
                  <a:moveTo>
                    <a:pt x="1" y="0"/>
                  </a:moveTo>
                  <a:lnTo>
                    <a:pt x="1" y="7461"/>
                  </a:lnTo>
                  <a:lnTo>
                    <a:pt x="24876" y="7461"/>
                  </a:lnTo>
                  <a:lnTo>
                    <a:pt x="248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6206882" y="3300894"/>
              <a:ext cx="865063" cy="253850"/>
            </a:xfrm>
            <a:custGeom>
              <a:avLst/>
              <a:gdLst/>
              <a:ahLst/>
              <a:cxnLst/>
              <a:rect l="l" t="t" r="r" b="b"/>
              <a:pathLst>
                <a:path w="24876" h="7447" extrusionOk="0">
                  <a:moveTo>
                    <a:pt x="1" y="1"/>
                  </a:moveTo>
                  <a:lnTo>
                    <a:pt x="1" y="7446"/>
                  </a:lnTo>
                  <a:lnTo>
                    <a:pt x="24876" y="7446"/>
                  </a:lnTo>
                  <a:lnTo>
                    <a:pt x="248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5" name="Google Shape;2095;p15"/>
            <p:cNvGrpSpPr/>
            <p:nvPr/>
          </p:nvGrpSpPr>
          <p:grpSpPr>
            <a:xfrm>
              <a:off x="-107501" y="286490"/>
              <a:ext cx="6970939" cy="4599204"/>
              <a:chOff x="-319500" y="1433275"/>
              <a:chExt cx="7595271" cy="3489532"/>
            </a:xfrm>
          </p:grpSpPr>
          <p:sp>
            <p:nvSpPr>
              <p:cNvPr id="2096" name="Google Shape;2096;p15"/>
              <p:cNvSpPr/>
              <p:nvPr/>
            </p:nvSpPr>
            <p:spPr>
              <a:xfrm>
                <a:off x="-319500" y="1459532"/>
                <a:ext cx="4091434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59" h="138531" extrusionOk="0">
                    <a:moveTo>
                      <a:pt x="85959" y="1"/>
                    </a:moveTo>
                    <a:lnTo>
                      <a:pt x="816" y="95"/>
                    </a:lnTo>
                    <a:cubicBezTo>
                      <a:pt x="361" y="95"/>
                      <a:pt x="1" y="471"/>
                      <a:pt x="1" y="926"/>
                    </a:cubicBezTo>
                    <a:lnTo>
                      <a:pt x="1" y="137700"/>
                    </a:lnTo>
                    <a:cubicBezTo>
                      <a:pt x="1" y="138170"/>
                      <a:pt x="361" y="138531"/>
                      <a:pt x="816" y="138531"/>
                    </a:cubicBezTo>
                    <a:lnTo>
                      <a:pt x="85959" y="136352"/>
                    </a:lnTo>
                    <a:lnTo>
                      <a:pt x="85959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15"/>
              <p:cNvSpPr/>
              <p:nvPr/>
            </p:nvSpPr>
            <p:spPr>
              <a:xfrm>
                <a:off x="-284725" y="1433282"/>
                <a:ext cx="4066826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42" h="138437" extrusionOk="0">
                    <a:moveTo>
                      <a:pt x="816" y="1"/>
                    </a:moveTo>
                    <a:cubicBezTo>
                      <a:pt x="361" y="1"/>
                      <a:pt x="1" y="377"/>
                      <a:pt x="1" y="831"/>
                    </a:cubicBezTo>
                    <a:lnTo>
                      <a:pt x="1" y="137606"/>
                    </a:lnTo>
                    <a:cubicBezTo>
                      <a:pt x="1" y="138076"/>
                      <a:pt x="361" y="138436"/>
                      <a:pt x="816" y="138436"/>
                    </a:cubicBezTo>
                    <a:lnTo>
                      <a:pt x="85442" y="137402"/>
                    </a:lnTo>
                    <a:lnTo>
                      <a:pt x="85442" y="1051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FF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5"/>
              <p:cNvSpPr/>
              <p:nvPr/>
            </p:nvSpPr>
            <p:spPr>
              <a:xfrm>
                <a:off x="3777676" y="1459525"/>
                <a:ext cx="3498095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43" h="138531" extrusionOk="0">
                    <a:moveTo>
                      <a:pt x="1" y="1"/>
                    </a:moveTo>
                    <a:lnTo>
                      <a:pt x="1" y="136352"/>
                    </a:lnTo>
                    <a:lnTo>
                      <a:pt x="85128" y="138531"/>
                    </a:lnTo>
                    <a:cubicBezTo>
                      <a:pt x="85583" y="138531"/>
                      <a:pt x="85943" y="138170"/>
                      <a:pt x="85943" y="137700"/>
                    </a:cubicBezTo>
                    <a:lnTo>
                      <a:pt x="85943" y="926"/>
                    </a:lnTo>
                    <a:cubicBezTo>
                      <a:pt x="85943" y="471"/>
                      <a:pt x="85583" y="95"/>
                      <a:pt x="85128" y="9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5"/>
              <p:cNvSpPr/>
              <p:nvPr/>
            </p:nvSpPr>
            <p:spPr>
              <a:xfrm>
                <a:off x="3777676" y="1433275"/>
                <a:ext cx="3477052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26" h="138437" extrusionOk="0">
                    <a:moveTo>
                      <a:pt x="84611" y="1"/>
                    </a:moveTo>
                    <a:lnTo>
                      <a:pt x="1" y="1051"/>
                    </a:lnTo>
                    <a:lnTo>
                      <a:pt x="1" y="137402"/>
                    </a:lnTo>
                    <a:lnTo>
                      <a:pt x="84611" y="138436"/>
                    </a:lnTo>
                    <a:cubicBezTo>
                      <a:pt x="85065" y="138436"/>
                      <a:pt x="85426" y="138076"/>
                      <a:pt x="85426" y="137606"/>
                    </a:cubicBezTo>
                    <a:lnTo>
                      <a:pt x="85426" y="831"/>
                    </a:lnTo>
                    <a:cubicBezTo>
                      <a:pt x="85426" y="377"/>
                      <a:pt x="85065" y="1"/>
                      <a:pt x="84611" y="1"/>
                    </a:cubicBezTo>
                    <a:close/>
                  </a:path>
                </a:pathLst>
              </a:custGeom>
              <a:solidFill>
                <a:srgbClr val="FFF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00" name="Google Shape;2100;p15"/>
          <p:cNvSpPr txBox="1">
            <a:spLocks noGrp="1"/>
          </p:cNvSpPr>
          <p:nvPr>
            <p:ph type="title"/>
          </p:nvPr>
        </p:nvSpPr>
        <p:spPr>
          <a:xfrm>
            <a:off x="3282350" y="445025"/>
            <a:ext cx="3639600" cy="103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01" name="Google Shape;2101;p15"/>
          <p:cNvSpPr txBox="1">
            <a:spLocks noGrp="1"/>
          </p:cNvSpPr>
          <p:nvPr>
            <p:ph type="subTitle" idx="1"/>
          </p:nvPr>
        </p:nvSpPr>
        <p:spPr>
          <a:xfrm>
            <a:off x="720000" y="1762788"/>
            <a:ext cx="5344200" cy="229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ctor"/>
              <a:buChar char="●"/>
              <a:defRPr sz="1600">
                <a:solidFill>
                  <a:srgbClr val="000000"/>
                </a:solidFill>
                <a:latin typeface="Actor"/>
                <a:ea typeface="Actor"/>
                <a:cs typeface="Actor"/>
                <a:sym typeface="Acto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ctor"/>
              <a:buChar char="○"/>
              <a:defRPr sz="1600">
                <a:solidFill>
                  <a:srgbClr val="000000"/>
                </a:solidFill>
                <a:latin typeface="Actor"/>
                <a:ea typeface="Actor"/>
                <a:cs typeface="Actor"/>
                <a:sym typeface="Acto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ctor"/>
              <a:buChar char="■"/>
              <a:defRPr sz="1600">
                <a:solidFill>
                  <a:srgbClr val="000000"/>
                </a:solidFill>
                <a:latin typeface="Actor"/>
                <a:ea typeface="Actor"/>
                <a:cs typeface="Actor"/>
                <a:sym typeface="Acto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ctor"/>
              <a:buChar char="●"/>
              <a:defRPr sz="1600">
                <a:solidFill>
                  <a:srgbClr val="000000"/>
                </a:solidFill>
                <a:latin typeface="Actor"/>
                <a:ea typeface="Actor"/>
                <a:cs typeface="Actor"/>
                <a:sym typeface="Acto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ctor"/>
              <a:buChar char="○"/>
              <a:defRPr sz="1600">
                <a:solidFill>
                  <a:srgbClr val="000000"/>
                </a:solidFill>
                <a:latin typeface="Actor"/>
                <a:ea typeface="Actor"/>
                <a:cs typeface="Actor"/>
                <a:sym typeface="Acto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ctor"/>
              <a:buChar char="■"/>
              <a:defRPr sz="1600">
                <a:solidFill>
                  <a:srgbClr val="000000"/>
                </a:solidFill>
                <a:latin typeface="Actor"/>
                <a:ea typeface="Actor"/>
                <a:cs typeface="Actor"/>
                <a:sym typeface="Acto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ctor"/>
              <a:buChar char="●"/>
              <a:defRPr sz="1600">
                <a:solidFill>
                  <a:srgbClr val="000000"/>
                </a:solidFill>
                <a:latin typeface="Actor"/>
                <a:ea typeface="Actor"/>
                <a:cs typeface="Actor"/>
                <a:sym typeface="Acto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ctor"/>
              <a:buChar char="○"/>
              <a:defRPr sz="1600">
                <a:solidFill>
                  <a:srgbClr val="000000"/>
                </a:solidFill>
                <a:latin typeface="Actor"/>
                <a:ea typeface="Actor"/>
                <a:cs typeface="Actor"/>
                <a:sym typeface="Acto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ctor"/>
              <a:buChar char="■"/>
              <a:defRPr sz="1600">
                <a:solidFill>
                  <a:srgbClr val="000000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grpSp>
        <p:nvGrpSpPr>
          <p:cNvPr id="2102" name="Google Shape;2102;p15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2103" name="Google Shape;2103;p15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15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2107" name="Google Shape;2107;p15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ecular One"/>
              <a:buNone/>
              <a:defRPr sz="3000" b="1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●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○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■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●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○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■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●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○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Actor"/>
              <a:buChar char="■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7" r:id="rId12"/>
    <p:sldLayoutId id="2147483671" r:id="rId13"/>
    <p:sldLayoutId id="2147483674" r:id="rId14"/>
    <p:sldLayoutId id="2147483677" r:id="rId15"/>
    <p:sldLayoutId id="21474836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878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byspel.com/wp-content/uploads/2015/12/html-code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7.xml"/><Relationship Id="rId7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" Target="slide2.xml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7.xml"/><Relationship Id="rId7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.xml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7.xml"/><Relationship Id="rId4" Type="http://schemas.openxmlformats.org/officeDocument/2006/relationships/slide" Target="slide12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agonemprendedor.com/archivos/descargas/html.pdf" TargetMode="External"/><Relationship Id="rId3" Type="http://schemas.openxmlformats.org/officeDocument/2006/relationships/slide" Target="slide2.xml"/><Relationship Id="rId7" Type="http://schemas.openxmlformats.org/officeDocument/2006/relationships/hyperlink" Target="https://www.um.es/docencia/barzana/DAWEB/Lenguaje-de-programacion-HTML-1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uv.es/jbosch/PDF/Curso%20de%20HTML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://profesores.fi-b.unam.mx/cintia/Manualhtml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7.xml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854DCA-7991-4423-87B5-CACA1DDAB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688" cy="5143500"/>
          </a:xfrm>
          <a:prstGeom prst="rect">
            <a:avLst/>
          </a:prstGeom>
        </p:spPr>
      </p:pic>
      <p:sp>
        <p:nvSpPr>
          <p:cNvPr id="28" name="Google Shape;4840;p35">
            <a:hlinkClick r:id="rId3" action="ppaction://hlinksldjump"/>
            <a:extLst>
              <a:ext uri="{FF2B5EF4-FFF2-40B4-BE49-F238E27FC236}">
                <a16:creationId xmlns:a16="http://schemas.microsoft.com/office/drawing/2014/main" id="{279084F7-2D9C-45B4-9DB8-93FF96ED1D83}"/>
              </a:ext>
            </a:extLst>
          </p:cNvPr>
          <p:cNvSpPr/>
          <p:nvPr/>
        </p:nvSpPr>
        <p:spPr>
          <a:xfrm>
            <a:off x="6631617" y="3501018"/>
            <a:ext cx="1935900" cy="43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0000"/>
                </a:solidFill>
                <a:latin typeface="Secular One"/>
                <a:ea typeface="Secular One"/>
                <a:cs typeface="Secular One"/>
                <a:sym typeface="Secular One"/>
              </a:rPr>
              <a:t>Comenzar!</a:t>
            </a:r>
            <a:endParaRPr sz="1600" b="1" dirty="0">
              <a:solidFill>
                <a:srgbClr val="FF0000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29" name="Google Shape;4841;p35">
            <a:hlinkClick r:id="rId3" action="ppaction://hlinksldjump"/>
            <a:extLst>
              <a:ext uri="{FF2B5EF4-FFF2-40B4-BE49-F238E27FC236}">
                <a16:creationId xmlns:a16="http://schemas.microsoft.com/office/drawing/2014/main" id="{70342EDE-18A7-4998-AEC8-3775DE2FBEE9}"/>
              </a:ext>
            </a:extLst>
          </p:cNvPr>
          <p:cNvSpPr/>
          <p:nvPr/>
        </p:nvSpPr>
        <p:spPr>
          <a:xfrm>
            <a:off x="6854142" y="3400818"/>
            <a:ext cx="1490824" cy="635097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2" name="Picture 8" descr="Etiquetas HTML">
            <a:hlinkClick r:id="rId4"/>
            <a:extLst>
              <a:ext uri="{FF2B5EF4-FFF2-40B4-BE49-F238E27FC236}">
                <a16:creationId xmlns:a16="http://schemas.microsoft.com/office/drawing/2014/main" id="{168C906E-5EE3-4613-B1A8-D422BD80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65" y="1005484"/>
            <a:ext cx="4397948" cy="2931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4831;p35">
            <a:extLst>
              <a:ext uri="{FF2B5EF4-FFF2-40B4-BE49-F238E27FC236}">
                <a16:creationId xmlns:a16="http://schemas.microsoft.com/office/drawing/2014/main" id="{17D1391A-119C-4C84-A50F-1C4D380B660D}"/>
              </a:ext>
            </a:extLst>
          </p:cNvPr>
          <p:cNvSpPr txBox="1">
            <a:spLocks/>
          </p:cNvSpPr>
          <p:nvPr/>
        </p:nvSpPr>
        <p:spPr>
          <a:xfrm rot="21293655">
            <a:off x="4936868" y="1035715"/>
            <a:ext cx="5139600" cy="153003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A" sz="11500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HTML</a:t>
            </a:r>
            <a:endParaRPr lang="es-PA" sz="6000" dirty="0">
              <a:solidFill>
                <a:srgbClr val="FF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17" name="Google Shape;4836;p35">
            <a:extLst>
              <a:ext uri="{FF2B5EF4-FFF2-40B4-BE49-F238E27FC236}">
                <a16:creationId xmlns:a16="http://schemas.microsoft.com/office/drawing/2014/main" id="{7F05DF28-AA68-46B0-8ED3-29B6C1612A23}"/>
              </a:ext>
            </a:extLst>
          </p:cNvPr>
          <p:cNvGrpSpPr/>
          <p:nvPr/>
        </p:nvGrpSpPr>
        <p:grpSpPr>
          <a:xfrm rot="21343116">
            <a:off x="6122151" y="2640589"/>
            <a:ext cx="2957406" cy="126039"/>
            <a:chOff x="5119825" y="1558875"/>
            <a:chExt cx="703675" cy="116075"/>
          </a:xfrm>
        </p:grpSpPr>
        <p:sp>
          <p:nvSpPr>
            <p:cNvPr id="18" name="Google Shape;4837;p35">
              <a:extLst>
                <a:ext uri="{FF2B5EF4-FFF2-40B4-BE49-F238E27FC236}">
                  <a16:creationId xmlns:a16="http://schemas.microsoft.com/office/drawing/2014/main" id="{6624B425-0A26-4005-B1C8-E78439F2A78D}"/>
                </a:ext>
              </a:extLst>
            </p:cNvPr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838;p35">
              <a:extLst>
                <a:ext uri="{FF2B5EF4-FFF2-40B4-BE49-F238E27FC236}">
                  <a16:creationId xmlns:a16="http://schemas.microsoft.com/office/drawing/2014/main" id="{A8795C94-5BB0-4E98-8B24-0E28FBCA2CCA}"/>
                </a:ext>
              </a:extLst>
            </p:cNvPr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839;p35">
              <a:extLst>
                <a:ext uri="{FF2B5EF4-FFF2-40B4-BE49-F238E27FC236}">
                  <a16:creationId xmlns:a16="http://schemas.microsoft.com/office/drawing/2014/main" id="{45F7C7FF-003C-49E5-AC6A-396A92D724C8}"/>
                </a:ext>
              </a:extLst>
            </p:cNvPr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4836;p35">
            <a:extLst>
              <a:ext uri="{FF2B5EF4-FFF2-40B4-BE49-F238E27FC236}">
                <a16:creationId xmlns:a16="http://schemas.microsoft.com/office/drawing/2014/main" id="{0B0A14E1-909F-4D6B-9C8A-5D50C1A9588E}"/>
              </a:ext>
            </a:extLst>
          </p:cNvPr>
          <p:cNvGrpSpPr/>
          <p:nvPr/>
        </p:nvGrpSpPr>
        <p:grpSpPr>
          <a:xfrm rot="21343116">
            <a:off x="5987938" y="1423770"/>
            <a:ext cx="2957406" cy="126039"/>
            <a:chOff x="5119825" y="1558875"/>
            <a:chExt cx="703675" cy="116075"/>
          </a:xfrm>
        </p:grpSpPr>
        <p:sp>
          <p:nvSpPr>
            <p:cNvPr id="22" name="Google Shape;4837;p35">
              <a:extLst>
                <a:ext uri="{FF2B5EF4-FFF2-40B4-BE49-F238E27FC236}">
                  <a16:creationId xmlns:a16="http://schemas.microsoft.com/office/drawing/2014/main" id="{71F9AD5E-6DA9-4421-9B48-5F8AF67586D2}"/>
                </a:ext>
              </a:extLst>
            </p:cNvPr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838;p35">
              <a:extLst>
                <a:ext uri="{FF2B5EF4-FFF2-40B4-BE49-F238E27FC236}">
                  <a16:creationId xmlns:a16="http://schemas.microsoft.com/office/drawing/2014/main" id="{D92E6DA7-D036-4ECF-89F6-86FF3D1F0998}"/>
                </a:ext>
              </a:extLst>
            </p:cNvPr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839;p35">
              <a:extLst>
                <a:ext uri="{FF2B5EF4-FFF2-40B4-BE49-F238E27FC236}">
                  <a16:creationId xmlns:a16="http://schemas.microsoft.com/office/drawing/2014/main" id="{0A0E9F9A-C2F5-4C2F-A430-583966C40975}"/>
                </a:ext>
              </a:extLst>
            </p:cNvPr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4830;p35">
            <a:extLst>
              <a:ext uri="{FF2B5EF4-FFF2-40B4-BE49-F238E27FC236}">
                <a16:creationId xmlns:a16="http://schemas.microsoft.com/office/drawing/2014/main" id="{4FB616CE-82D4-4C8B-9B90-591C08D21F15}"/>
              </a:ext>
            </a:extLst>
          </p:cNvPr>
          <p:cNvSpPr txBox="1">
            <a:spLocks/>
          </p:cNvSpPr>
          <p:nvPr/>
        </p:nvSpPr>
        <p:spPr>
          <a:xfrm rot="21349833">
            <a:off x="5033746" y="2636842"/>
            <a:ext cx="5139600" cy="54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A" b="1" dirty="0" err="1">
                <a:solidFill>
                  <a:schemeClr val="dk1"/>
                </a:solidFill>
              </a:rPr>
              <a:t>Hipertext</a:t>
            </a:r>
            <a:r>
              <a:rPr lang="es-PA" b="1" dirty="0">
                <a:solidFill>
                  <a:schemeClr val="dk1"/>
                </a:solidFill>
              </a:rPr>
              <a:t> </a:t>
            </a:r>
            <a:r>
              <a:rPr lang="es-PA" b="1" dirty="0" err="1">
                <a:solidFill>
                  <a:schemeClr val="dk1"/>
                </a:solidFill>
              </a:rPr>
              <a:t>Markup</a:t>
            </a:r>
            <a:r>
              <a:rPr lang="es-PA" b="1" dirty="0">
                <a:solidFill>
                  <a:schemeClr val="dk1"/>
                </a:solidFill>
              </a:rPr>
              <a:t> </a:t>
            </a:r>
            <a:r>
              <a:rPr lang="es-PA" b="1" dirty="0" err="1">
                <a:solidFill>
                  <a:schemeClr val="dk1"/>
                </a:solidFill>
              </a:rPr>
              <a:t>Language</a:t>
            </a:r>
            <a:endParaRPr lang="es-PA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8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5" name="Google Shape;5635;p65"/>
          <p:cNvSpPr txBox="1">
            <a:spLocks noGrp="1"/>
          </p:cNvSpPr>
          <p:nvPr>
            <p:ph type="title"/>
          </p:nvPr>
        </p:nvSpPr>
        <p:spPr>
          <a:xfrm>
            <a:off x="1557150" y="445025"/>
            <a:ext cx="6029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Comandos Bàsicos de HTML</a:t>
            </a:r>
            <a:endParaRPr dirty="0"/>
          </a:p>
        </p:txBody>
      </p:sp>
      <p:grpSp>
        <p:nvGrpSpPr>
          <p:cNvPr id="5636" name="Google Shape;5636;p65"/>
          <p:cNvGrpSpPr/>
          <p:nvPr/>
        </p:nvGrpSpPr>
        <p:grpSpPr>
          <a:xfrm>
            <a:off x="3602691" y="922074"/>
            <a:ext cx="1938625" cy="99499"/>
            <a:chOff x="5119825" y="1558875"/>
            <a:chExt cx="703675" cy="116075"/>
          </a:xfrm>
        </p:grpSpPr>
        <p:sp>
          <p:nvSpPr>
            <p:cNvPr id="5637" name="Google Shape;5637;p65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65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65"/>
            <p:cNvSpPr/>
            <p:nvPr/>
          </p:nvSpPr>
          <p:spPr>
            <a:xfrm>
              <a:off x="5119839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0" name="Google Shape;5640;p65"/>
          <p:cNvGrpSpPr/>
          <p:nvPr/>
        </p:nvGrpSpPr>
        <p:grpSpPr>
          <a:xfrm flipH="1">
            <a:off x="7755191" y="4014909"/>
            <a:ext cx="874610" cy="832907"/>
            <a:chOff x="2196125" y="2117850"/>
            <a:chExt cx="569000" cy="541975"/>
          </a:xfrm>
        </p:grpSpPr>
        <p:sp>
          <p:nvSpPr>
            <p:cNvPr id="5641" name="Google Shape;5641;p65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65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65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49" name="Google Shape;5649;p65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0" name="Google Shape;5650;p65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1" name="Google Shape;5651;p65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2" name="Google Shape;5652;p65">
            <a:hlinkClick r:id="" action="ppaction://noaction"/>
          </p:cNvPr>
          <p:cNvPicPr preferRelativeResize="0"/>
          <p:nvPr/>
        </p:nvPicPr>
        <p:blipFill rotWithShape="1">
          <a:blip r:embed="rId6">
            <a:alphaModFix/>
          </a:blip>
          <a:srcRect l="12580" r="12580"/>
          <a:stretch/>
        </p:blipFill>
        <p:spPr>
          <a:xfrm rot="899957">
            <a:off x="7931431" y="4210026"/>
            <a:ext cx="522115" cy="5231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Tabla 2">
            <a:extLst>
              <a:ext uri="{FF2B5EF4-FFF2-40B4-BE49-F238E27FC236}">
                <a16:creationId xmlns:a16="http://schemas.microsoft.com/office/drawing/2014/main" id="{2AFDF6B7-1ACC-49CF-8944-F5DD4B3BF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368886"/>
              </p:ext>
            </p:extLst>
          </p:nvPr>
        </p:nvGraphicFramePr>
        <p:xfrm>
          <a:off x="913460" y="1122575"/>
          <a:ext cx="7087494" cy="741680"/>
        </p:xfrm>
        <a:graphic>
          <a:graphicData uri="http://schemas.openxmlformats.org/drawingml/2006/table">
            <a:tbl>
              <a:tblPr firstRow="1" bandRow="1">
                <a:tableStyleId>{3013FBAC-A282-4063-9552-032E3729E621}</a:tableStyleId>
              </a:tblPr>
              <a:tblGrid>
                <a:gridCol w="4079891">
                  <a:extLst>
                    <a:ext uri="{9D8B030D-6E8A-4147-A177-3AD203B41FA5}">
                      <a16:colId xmlns:a16="http://schemas.microsoft.com/office/drawing/2014/main" val="2428404265"/>
                    </a:ext>
                  </a:extLst>
                </a:gridCol>
                <a:gridCol w="3007603">
                  <a:extLst>
                    <a:ext uri="{9D8B030D-6E8A-4147-A177-3AD203B41FA5}">
                      <a16:colId xmlns:a16="http://schemas.microsoft.com/office/drawing/2014/main" val="407464117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Color del Texto</a:t>
                      </a:r>
                      <a:endParaRPr lang="es-PA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2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&lt;FONT COLOR="</a:t>
                      </a:r>
                      <a:r>
                        <a:rPr lang="fr-FR" b="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blue</a:t>
                      </a:r>
                      <a:r>
                        <a:rPr lang="fr-FR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"&gt; </a:t>
                      </a:r>
                      <a:r>
                        <a:rPr lang="fr-FR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Texto </a:t>
                      </a:r>
                      <a:r>
                        <a:rPr lang="fr-FR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&lt;/FONT&gt;</a:t>
                      </a:r>
                      <a:endParaRPr lang="es-PA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El texto aparece con color. </a:t>
                      </a:r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05181"/>
                  </a:ext>
                </a:extLst>
              </a:tr>
            </a:tbl>
          </a:graphicData>
        </a:graphic>
      </p:graphicFrame>
      <p:graphicFrame>
        <p:nvGraphicFramePr>
          <p:cNvPr id="16" name="Tabla 2">
            <a:extLst>
              <a:ext uri="{FF2B5EF4-FFF2-40B4-BE49-F238E27FC236}">
                <a16:creationId xmlns:a16="http://schemas.microsoft.com/office/drawing/2014/main" id="{F75D5FDE-0D59-4350-A005-4043556CA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787334"/>
              </p:ext>
            </p:extLst>
          </p:nvPr>
        </p:nvGraphicFramePr>
        <p:xfrm>
          <a:off x="913460" y="1996282"/>
          <a:ext cx="7087494" cy="741680"/>
        </p:xfrm>
        <a:graphic>
          <a:graphicData uri="http://schemas.openxmlformats.org/drawingml/2006/table">
            <a:tbl>
              <a:tblPr firstRow="1" bandRow="1">
                <a:tableStyleId>{3013FBAC-A282-4063-9552-032E3729E621}</a:tableStyleId>
              </a:tblPr>
              <a:tblGrid>
                <a:gridCol w="4079891">
                  <a:extLst>
                    <a:ext uri="{9D8B030D-6E8A-4147-A177-3AD203B41FA5}">
                      <a16:colId xmlns:a16="http://schemas.microsoft.com/office/drawing/2014/main" val="2428404265"/>
                    </a:ext>
                  </a:extLst>
                </a:gridCol>
                <a:gridCol w="3007603">
                  <a:extLst>
                    <a:ext uri="{9D8B030D-6E8A-4147-A177-3AD203B41FA5}">
                      <a16:colId xmlns:a16="http://schemas.microsoft.com/office/drawing/2014/main" val="407464117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Tipo de Fuente </a:t>
                      </a:r>
                      <a:endParaRPr lang="es-PA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2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&lt;FONT FACE="</a:t>
                      </a:r>
                      <a:r>
                        <a:rPr lang="fr-FR" b="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fuente</a:t>
                      </a:r>
                      <a:r>
                        <a:rPr lang="fr-FR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"&gt; </a:t>
                      </a:r>
                      <a:r>
                        <a:rPr lang="fr-FR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texto</a:t>
                      </a:r>
                      <a:r>
                        <a:rPr lang="fr-FR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&lt;/FONT&gt;</a:t>
                      </a:r>
                      <a:endParaRPr lang="es-PA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Coloca el tipo de fuente del texto. </a:t>
                      </a:r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05181"/>
                  </a:ext>
                </a:extLst>
              </a:tr>
            </a:tbl>
          </a:graphicData>
        </a:graphic>
      </p:graphicFrame>
      <p:graphicFrame>
        <p:nvGraphicFramePr>
          <p:cNvPr id="17" name="Tabla 2">
            <a:extLst>
              <a:ext uri="{FF2B5EF4-FFF2-40B4-BE49-F238E27FC236}">
                <a16:creationId xmlns:a16="http://schemas.microsoft.com/office/drawing/2014/main" id="{6A91B8B3-EE49-48F9-90CC-AF9F17C75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92899"/>
              </p:ext>
            </p:extLst>
          </p:nvPr>
        </p:nvGraphicFramePr>
        <p:xfrm>
          <a:off x="913460" y="2879349"/>
          <a:ext cx="7087494" cy="741680"/>
        </p:xfrm>
        <a:graphic>
          <a:graphicData uri="http://schemas.openxmlformats.org/drawingml/2006/table">
            <a:tbl>
              <a:tblPr firstRow="1" bandRow="1">
                <a:tableStyleId>{3013FBAC-A282-4063-9552-032E3729E621}</a:tableStyleId>
              </a:tblPr>
              <a:tblGrid>
                <a:gridCol w="1653470">
                  <a:extLst>
                    <a:ext uri="{9D8B030D-6E8A-4147-A177-3AD203B41FA5}">
                      <a16:colId xmlns:a16="http://schemas.microsoft.com/office/drawing/2014/main" val="2428404265"/>
                    </a:ext>
                  </a:extLst>
                </a:gridCol>
                <a:gridCol w="5434024">
                  <a:extLst>
                    <a:ext uri="{9D8B030D-6E8A-4147-A177-3AD203B41FA5}">
                      <a16:colId xmlns:a16="http://schemas.microsoft.com/office/drawing/2014/main" val="407464117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Encabezados</a:t>
                      </a:r>
                      <a:endParaRPr lang="es-PA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2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</a:t>
                      </a:r>
                      <a:r>
                        <a:rPr lang="fr-FR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Hn</a:t>
                      </a:r>
                      <a:r>
                        <a:rPr lang="fr-FR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&gt;</a:t>
                      </a:r>
                      <a:r>
                        <a:rPr lang="fr-FR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Texto</a:t>
                      </a:r>
                      <a:r>
                        <a:rPr lang="fr-FR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&lt;/</a:t>
                      </a:r>
                      <a:r>
                        <a:rPr lang="fr-FR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Hn</a:t>
                      </a:r>
                      <a:r>
                        <a:rPr lang="fr-FR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&gt;</a:t>
                      </a:r>
                      <a:endParaRPr lang="es-PA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La n corresponde al tamaño del encabezado y es un numero del 1 al 6.</a:t>
                      </a:r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05181"/>
                  </a:ext>
                </a:extLst>
              </a:tr>
            </a:tbl>
          </a:graphicData>
        </a:graphic>
      </p:graphicFrame>
      <p:graphicFrame>
        <p:nvGraphicFramePr>
          <p:cNvPr id="18" name="Tabla 2">
            <a:extLst>
              <a:ext uri="{FF2B5EF4-FFF2-40B4-BE49-F238E27FC236}">
                <a16:creationId xmlns:a16="http://schemas.microsoft.com/office/drawing/2014/main" id="{65D8F49F-F3C3-41D6-86E2-B243C218A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008557"/>
              </p:ext>
            </p:extLst>
          </p:nvPr>
        </p:nvGraphicFramePr>
        <p:xfrm>
          <a:off x="1557150" y="3707303"/>
          <a:ext cx="6029700" cy="741680"/>
        </p:xfrm>
        <a:graphic>
          <a:graphicData uri="http://schemas.openxmlformats.org/drawingml/2006/table">
            <a:tbl>
              <a:tblPr firstRow="1" bandRow="1">
                <a:tableStyleId>{3013FBAC-A282-4063-9552-032E3729E621}</a:tableStyleId>
              </a:tblPr>
              <a:tblGrid>
                <a:gridCol w="1020797">
                  <a:extLst>
                    <a:ext uri="{9D8B030D-6E8A-4147-A177-3AD203B41FA5}">
                      <a16:colId xmlns:a16="http://schemas.microsoft.com/office/drawing/2014/main" val="2428404265"/>
                    </a:ext>
                  </a:extLst>
                </a:gridCol>
                <a:gridCol w="5008903">
                  <a:extLst>
                    <a:ext uri="{9D8B030D-6E8A-4147-A177-3AD203B41FA5}">
                      <a16:colId xmlns:a16="http://schemas.microsoft.com/office/drawing/2014/main" val="407464117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Salto de </a:t>
                      </a:r>
                      <a:r>
                        <a:rPr lang="es-ES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Lìnea</a:t>
                      </a:r>
                      <a:r>
                        <a:rPr lang="es-ES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</a:t>
                      </a:r>
                      <a:endParaRPr lang="es-PA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2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&lt;BR&gt;</a:t>
                      </a:r>
                      <a:endParaRPr lang="es-PA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No necesita la etiqueta de cierre y equivale al punto y aparte.</a:t>
                      </a:r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05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41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5" name="Google Shape;5635;p65"/>
          <p:cNvSpPr txBox="1">
            <a:spLocks noGrp="1"/>
          </p:cNvSpPr>
          <p:nvPr>
            <p:ph type="title"/>
          </p:nvPr>
        </p:nvSpPr>
        <p:spPr>
          <a:xfrm>
            <a:off x="1557150" y="445025"/>
            <a:ext cx="6029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Comandos Bàsicos de HTML</a:t>
            </a:r>
            <a:endParaRPr dirty="0"/>
          </a:p>
        </p:txBody>
      </p:sp>
      <p:grpSp>
        <p:nvGrpSpPr>
          <p:cNvPr id="5636" name="Google Shape;5636;p65"/>
          <p:cNvGrpSpPr/>
          <p:nvPr/>
        </p:nvGrpSpPr>
        <p:grpSpPr>
          <a:xfrm>
            <a:off x="3602691" y="922074"/>
            <a:ext cx="1938625" cy="99499"/>
            <a:chOff x="5119825" y="1558875"/>
            <a:chExt cx="703675" cy="116075"/>
          </a:xfrm>
        </p:grpSpPr>
        <p:sp>
          <p:nvSpPr>
            <p:cNvPr id="5637" name="Google Shape;5637;p65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65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65"/>
            <p:cNvSpPr/>
            <p:nvPr/>
          </p:nvSpPr>
          <p:spPr>
            <a:xfrm>
              <a:off x="5119839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0" name="Google Shape;5640;p65"/>
          <p:cNvGrpSpPr/>
          <p:nvPr/>
        </p:nvGrpSpPr>
        <p:grpSpPr>
          <a:xfrm flipH="1">
            <a:off x="7755191" y="4014909"/>
            <a:ext cx="874610" cy="832907"/>
            <a:chOff x="2196125" y="2117850"/>
            <a:chExt cx="569000" cy="541975"/>
          </a:xfrm>
        </p:grpSpPr>
        <p:sp>
          <p:nvSpPr>
            <p:cNvPr id="5641" name="Google Shape;5641;p65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65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65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49" name="Google Shape;5649;p65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0" name="Google Shape;5650;p65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1" name="Google Shape;5651;p65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2" name="Google Shape;5652;p65">
            <a:hlinkClick r:id="" action="ppaction://noaction"/>
          </p:cNvPr>
          <p:cNvPicPr preferRelativeResize="0"/>
          <p:nvPr/>
        </p:nvPicPr>
        <p:blipFill rotWithShape="1">
          <a:blip r:embed="rId6">
            <a:alphaModFix/>
          </a:blip>
          <a:srcRect l="12580" r="12580"/>
          <a:stretch/>
        </p:blipFill>
        <p:spPr>
          <a:xfrm rot="899957">
            <a:off x="7931431" y="4210026"/>
            <a:ext cx="522115" cy="5231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Tabla 2">
            <a:extLst>
              <a:ext uri="{FF2B5EF4-FFF2-40B4-BE49-F238E27FC236}">
                <a16:creationId xmlns:a16="http://schemas.microsoft.com/office/drawing/2014/main" id="{F75D5FDE-0D59-4350-A005-4043556CA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410693"/>
              </p:ext>
            </p:extLst>
          </p:nvPr>
        </p:nvGraphicFramePr>
        <p:xfrm>
          <a:off x="891726" y="1263381"/>
          <a:ext cx="4142982" cy="2804160"/>
        </p:xfrm>
        <a:graphic>
          <a:graphicData uri="http://schemas.openxmlformats.org/drawingml/2006/table">
            <a:tbl>
              <a:tblPr firstRow="1" bandRow="1">
                <a:tableStyleId>{3013FBAC-A282-4063-9552-032E3729E621}</a:tableStyleId>
              </a:tblPr>
              <a:tblGrid>
                <a:gridCol w="1543002">
                  <a:extLst>
                    <a:ext uri="{9D8B030D-6E8A-4147-A177-3AD203B41FA5}">
                      <a16:colId xmlns:a16="http://schemas.microsoft.com/office/drawing/2014/main" val="2428404265"/>
                    </a:ext>
                  </a:extLst>
                </a:gridCol>
                <a:gridCol w="2599980">
                  <a:extLst>
                    <a:ext uri="{9D8B030D-6E8A-4147-A177-3AD203B41FA5}">
                      <a16:colId xmlns:a16="http://schemas.microsoft.com/office/drawing/2014/main" val="4074641179"/>
                    </a:ext>
                  </a:extLst>
                </a:gridCol>
              </a:tblGrid>
              <a:tr h="271264"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Listas</a:t>
                      </a:r>
                      <a:r>
                        <a:rPr lang="es-ES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</a:t>
                      </a:r>
                      <a:endParaRPr lang="es-PA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27003"/>
                  </a:ext>
                </a:extLst>
              </a:tr>
              <a:tr h="282373"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&lt;UL&gt;</a:t>
                      </a:r>
                    </a:p>
                    <a:p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     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&lt;LI&gt;</a:t>
                      </a:r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</a:t>
                      </a:r>
                      <a:r>
                        <a:rPr lang="es-ES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punto 1</a:t>
                      </a:r>
                      <a:endParaRPr lang="pl-PL" sz="12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  <a:p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     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&lt;LI&gt;</a:t>
                      </a:r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</a:t>
                      </a:r>
                      <a:r>
                        <a:rPr lang="es-ES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punto 2</a:t>
                      </a:r>
                      <a:endParaRPr lang="pl-PL" sz="12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  <a:p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&lt;/UL&gt;</a:t>
                      </a:r>
                      <a:endParaRPr lang="es-PA" sz="12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Tipo de lista en la que se presenta la información con símbolos.    </a:t>
                      </a:r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05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</a:t>
                      </a:r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D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L&gt;</a:t>
                      </a:r>
                    </a:p>
                    <a:p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      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&lt;LI&gt;</a:t>
                      </a:r>
                      <a:r>
                        <a:rPr lang="es-ES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punto</a:t>
                      </a:r>
                      <a:r>
                        <a:rPr lang="pl-PL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1</a:t>
                      </a:r>
                    </a:p>
                    <a:p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      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&lt;LI&gt;</a:t>
                      </a:r>
                      <a:r>
                        <a:rPr lang="es-ES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punto</a:t>
                      </a:r>
                      <a:r>
                        <a:rPr lang="pl-PL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2</a:t>
                      </a:r>
                    </a:p>
                    <a:p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&lt;/</a:t>
                      </a:r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D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L&gt;</a:t>
                      </a:r>
                      <a:endParaRPr lang="es-PA" sz="12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Tipo de lista en la que se presenta la información con sangría.    </a:t>
                      </a:r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085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</a:t>
                      </a:r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O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L&gt;</a:t>
                      </a:r>
                    </a:p>
                    <a:p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      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&lt;LI&gt;</a:t>
                      </a:r>
                      <a:r>
                        <a:rPr lang="es-ES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punto</a:t>
                      </a:r>
                      <a:r>
                        <a:rPr lang="pl-PL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1</a:t>
                      </a:r>
                    </a:p>
                    <a:p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      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&lt;LI&gt;</a:t>
                      </a:r>
                      <a:r>
                        <a:rPr lang="es-ES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punto</a:t>
                      </a:r>
                      <a:r>
                        <a:rPr lang="pl-PL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2</a:t>
                      </a:r>
                    </a:p>
                    <a:p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&lt;/</a:t>
                      </a:r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O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L&gt;</a:t>
                      </a:r>
                      <a:endParaRPr lang="es-PA" sz="12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Tipo de lista en la que se presenta la información con números .    </a:t>
                      </a:r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6880"/>
                  </a:ext>
                </a:extLst>
              </a:tr>
            </a:tbl>
          </a:graphicData>
        </a:graphic>
      </p:graphicFrame>
      <p:graphicFrame>
        <p:nvGraphicFramePr>
          <p:cNvPr id="19" name="Tabla 2">
            <a:extLst>
              <a:ext uri="{FF2B5EF4-FFF2-40B4-BE49-F238E27FC236}">
                <a16:creationId xmlns:a16="http://schemas.microsoft.com/office/drawing/2014/main" id="{3975DD2A-85E9-4BED-9152-ED25366E2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681193"/>
              </p:ext>
            </p:extLst>
          </p:nvPr>
        </p:nvGraphicFramePr>
        <p:xfrm>
          <a:off x="5255186" y="2086341"/>
          <a:ext cx="3216832" cy="1524000"/>
        </p:xfrm>
        <a:graphic>
          <a:graphicData uri="http://schemas.openxmlformats.org/drawingml/2006/table">
            <a:tbl>
              <a:tblPr firstRow="1" bandRow="1">
                <a:tableStyleId>{3013FBAC-A282-4063-9552-032E3729E621}</a:tableStyleId>
              </a:tblPr>
              <a:tblGrid>
                <a:gridCol w="1740525">
                  <a:extLst>
                    <a:ext uri="{9D8B030D-6E8A-4147-A177-3AD203B41FA5}">
                      <a16:colId xmlns:a16="http://schemas.microsoft.com/office/drawing/2014/main" val="2428404265"/>
                    </a:ext>
                  </a:extLst>
                </a:gridCol>
                <a:gridCol w="1476307">
                  <a:extLst>
                    <a:ext uri="{9D8B030D-6E8A-4147-A177-3AD203B41FA5}">
                      <a16:colId xmlns:a16="http://schemas.microsoft.com/office/drawing/2014/main" val="4074641179"/>
                    </a:ext>
                  </a:extLst>
                </a:gridCol>
              </a:tblGrid>
              <a:tr h="271264"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Tablas</a:t>
                      </a:r>
                      <a:endParaRPr lang="es-PA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27003"/>
                  </a:ext>
                </a:extLst>
              </a:tr>
              <a:tr h="282373"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&lt;TABLE BORDER =1&gt;</a:t>
                      </a:r>
                    </a:p>
                    <a:p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     &lt;TR&gt;</a:t>
                      </a:r>
                    </a:p>
                    <a:p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            &lt;TD&gt;</a:t>
                      </a:r>
                      <a:r>
                        <a:rPr lang="es-ES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uno</a:t>
                      </a:r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&lt;/TD&gt;</a:t>
                      </a:r>
                    </a:p>
                    <a:p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            &lt;TD&gt;</a:t>
                      </a:r>
                      <a:r>
                        <a:rPr lang="es-ES" sz="1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dos</a:t>
                      </a:r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&lt;/TD&gt;</a:t>
                      </a:r>
                    </a:p>
                    <a:p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     &lt;/TR&gt;</a:t>
                      </a:r>
                    </a:p>
                    <a:p>
                      <a:r>
                        <a:rPr lang="es-ES" sz="12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&lt;/TABLE&gt;</a:t>
                      </a:r>
                      <a:endParaRPr lang="es-PA" sz="12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Etiqueta para presentar la información en tablas.    </a:t>
                      </a:r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05181"/>
                  </a:ext>
                </a:extLst>
              </a:tr>
            </a:tbl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C29C3C94-AA4C-4CED-AA47-4BBFCA9410D8}"/>
              </a:ext>
            </a:extLst>
          </p:cNvPr>
          <p:cNvSpPr txBox="1"/>
          <p:nvPr/>
        </p:nvSpPr>
        <p:spPr>
          <a:xfrm>
            <a:off x="6895720" y="4282671"/>
            <a:ext cx="97690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(Murcia)</a:t>
            </a:r>
            <a:endParaRPr lang="es-P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2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Google Shape;5139;p49"/>
          <p:cNvSpPr txBox="1">
            <a:spLocks noGrp="1"/>
          </p:cNvSpPr>
          <p:nvPr>
            <p:ph type="title"/>
          </p:nvPr>
        </p:nvSpPr>
        <p:spPr>
          <a:xfrm>
            <a:off x="1045259" y="2014701"/>
            <a:ext cx="38622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Software para crear sitios web</a:t>
            </a:r>
            <a:endParaRPr dirty="0"/>
          </a:p>
        </p:txBody>
      </p:sp>
      <p:grpSp>
        <p:nvGrpSpPr>
          <p:cNvPr id="5142" name="Google Shape;5142;p49"/>
          <p:cNvGrpSpPr/>
          <p:nvPr/>
        </p:nvGrpSpPr>
        <p:grpSpPr>
          <a:xfrm rot="10800000" flipH="1">
            <a:off x="1905227" y="2883375"/>
            <a:ext cx="2094137" cy="102076"/>
            <a:chOff x="5119825" y="1558875"/>
            <a:chExt cx="703675" cy="116075"/>
          </a:xfrm>
        </p:grpSpPr>
        <p:sp>
          <p:nvSpPr>
            <p:cNvPr id="5143" name="Google Shape;5143;p49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9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9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7" name="Google Shape;5147;p49">
            <a:hlinkClick r:id="rId3" action="ppaction://hlinksldjump"/>
          </p:cNvPr>
          <p:cNvSpPr txBox="1"/>
          <p:nvPr/>
        </p:nvSpPr>
        <p:spPr>
          <a:xfrm rot="-5400000">
            <a:off x="-44575" y="19155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2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148" name="Google Shape;5148;p49">
            <a:hlinkClick r:id="rId4" action="ppaction://hlinksldjump"/>
          </p:cNvPr>
          <p:cNvSpPr txBox="1"/>
          <p:nvPr/>
        </p:nvSpPr>
        <p:spPr>
          <a:xfrm rot="-5400000">
            <a:off x="-43500" y="27518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3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149" name="Google Shape;5149;p49">
            <a:hlinkClick r:id="rId5" action="ppaction://hlinksldjump"/>
          </p:cNvPr>
          <p:cNvSpPr txBox="1"/>
          <p:nvPr/>
        </p:nvSpPr>
        <p:spPr>
          <a:xfrm rot="-5400000">
            <a:off x="-43500" y="35881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4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150" name="Google Shape;5150;p49">
            <a:hlinkClick r:id="rId6" action="ppaction://hlinksldjump"/>
          </p:cNvPr>
          <p:cNvSpPr txBox="1"/>
          <p:nvPr/>
        </p:nvSpPr>
        <p:spPr>
          <a:xfrm rot="-5400000">
            <a:off x="-44575" y="106907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Secular One"/>
                <a:ea typeface="Secular One"/>
                <a:cs typeface="Secular One"/>
                <a:sym typeface="Secular One"/>
              </a:rPr>
              <a:t>SECTION 1</a:t>
            </a:r>
            <a:endParaRPr sz="900">
              <a:solidFill>
                <a:schemeClr val="accent4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pic>
        <p:nvPicPr>
          <p:cNvPr id="5151" name="Google Shape;5151;p49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2" name="Google Shape;5152;p49">
            <a:hlinkClick r:id="" action="ppaction://hlinkshowjump?jump=nextslide"/>
          </p:cNvPr>
          <p:cNvPicPr preferRelativeResize="0"/>
          <p:nvPr/>
        </p:nvPicPr>
        <p:blipFill rotWithShape="1">
          <a:blip r:embed="rId9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3" name="Google Shape;5153;p49">
            <a:hlinkClick r:id="" action="ppaction://hlinkshowjump?jump=previousslide"/>
          </p:cNvPr>
          <p:cNvPicPr preferRelativeResize="0"/>
          <p:nvPr/>
        </p:nvPicPr>
        <p:blipFill rotWithShape="1">
          <a:blip r:embed="rId9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54" name="Google Shape;5154;p49"/>
          <p:cNvGrpSpPr/>
          <p:nvPr/>
        </p:nvGrpSpPr>
        <p:grpSpPr>
          <a:xfrm>
            <a:off x="4470923" y="33671"/>
            <a:ext cx="458760" cy="506323"/>
            <a:chOff x="5241250" y="609200"/>
            <a:chExt cx="177525" cy="199875"/>
          </a:xfrm>
        </p:grpSpPr>
        <p:sp>
          <p:nvSpPr>
            <p:cNvPr id="5155" name="Google Shape;5155;p49"/>
            <p:cNvSpPr/>
            <p:nvPr/>
          </p:nvSpPr>
          <p:spPr>
            <a:xfrm>
              <a:off x="5241250" y="704305"/>
              <a:ext cx="177525" cy="89750"/>
            </a:xfrm>
            <a:custGeom>
              <a:avLst/>
              <a:gdLst/>
              <a:ahLst/>
              <a:cxnLst/>
              <a:rect l="l" t="t" r="r" b="b"/>
              <a:pathLst>
                <a:path w="7101" h="3590" extrusionOk="0">
                  <a:moveTo>
                    <a:pt x="0" y="0"/>
                  </a:moveTo>
                  <a:lnTo>
                    <a:pt x="0" y="3590"/>
                  </a:lnTo>
                  <a:lnTo>
                    <a:pt x="7101" y="3590"/>
                  </a:lnTo>
                  <a:lnTo>
                    <a:pt x="7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9"/>
            <p:cNvSpPr/>
            <p:nvPr/>
          </p:nvSpPr>
          <p:spPr>
            <a:xfrm>
              <a:off x="5249875" y="609200"/>
              <a:ext cx="160300" cy="196350"/>
            </a:xfrm>
            <a:custGeom>
              <a:avLst/>
              <a:gdLst/>
              <a:ahLst/>
              <a:cxnLst/>
              <a:rect l="l" t="t" r="r" b="b"/>
              <a:pathLst>
                <a:path w="6412" h="7854" extrusionOk="0">
                  <a:moveTo>
                    <a:pt x="3214" y="1"/>
                  </a:moveTo>
                  <a:cubicBezTo>
                    <a:pt x="2414" y="1"/>
                    <a:pt x="1756" y="659"/>
                    <a:pt x="1756" y="1458"/>
                  </a:cubicBezTo>
                  <a:cubicBezTo>
                    <a:pt x="1756" y="1834"/>
                    <a:pt x="1913" y="2195"/>
                    <a:pt x="2163" y="2461"/>
                  </a:cubicBezTo>
                  <a:cubicBezTo>
                    <a:pt x="2273" y="2571"/>
                    <a:pt x="2320" y="2712"/>
                    <a:pt x="2304" y="2838"/>
                  </a:cubicBezTo>
                  <a:cubicBezTo>
                    <a:pt x="2116" y="4029"/>
                    <a:pt x="1740" y="6537"/>
                    <a:pt x="1615" y="7383"/>
                  </a:cubicBezTo>
                  <a:cubicBezTo>
                    <a:pt x="1599" y="7462"/>
                    <a:pt x="1536" y="7509"/>
                    <a:pt x="1458" y="7509"/>
                  </a:cubicBezTo>
                  <a:lnTo>
                    <a:pt x="0" y="7509"/>
                  </a:lnTo>
                  <a:lnTo>
                    <a:pt x="0" y="7853"/>
                  </a:lnTo>
                  <a:lnTo>
                    <a:pt x="1458" y="7853"/>
                  </a:lnTo>
                  <a:cubicBezTo>
                    <a:pt x="1709" y="7853"/>
                    <a:pt x="1913" y="7681"/>
                    <a:pt x="1960" y="7430"/>
                  </a:cubicBezTo>
                  <a:cubicBezTo>
                    <a:pt x="2085" y="6584"/>
                    <a:pt x="2461" y="4092"/>
                    <a:pt x="2634" y="2885"/>
                  </a:cubicBezTo>
                  <a:cubicBezTo>
                    <a:pt x="2681" y="2650"/>
                    <a:pt x="2602" y="2399"/>
                    <a:pt x="2414" y="2226"/>
                  </a:cubicBezTo>
                  <a:cubicBezTo>
                    <a:pt x="2210" y="2007"/>
                    <a:pt x="2101" y="1740"/>
                    <a:pt x="2101" y="1458"/>
                  </a:cubicBezTo>
                  <a:cubicBezTo>
                    <a:pt x="2101" y="847"/>
                    <a:pt x="2602" y="345"/>
                    <a:pt x="3214" y="345"/>
                  </a:cubicBezTo>
                  <a:cubicBezTo>
                    <a:pt x="3825" y="345"/>
                    <a:pt x="4311" y="847"/>
                    <a:pt x="4311" y="1458"/>
                  </a:cubicBezTo>
                  <a:cubicBezTo>
                    <a:pt x="4311" y="1740"/>
                    <a:pt x="4201" y="2007"/>
                    <a:pt x="4013" y="2226"/>
                  </a:cubicBezTo>
                  <a:cubicBezTo>
                    <a:pt x="3825" y="2399"/>
                    <a:pt x="3746" y="2650"/>
                    <a:pt x="3778" y="2885"/>
                  </a:cubicBezTo>
                  <a:cubicBezTo>
                    <a:pt x="3966" y="4092"/>
                    <a:pt x="4342" y="6584"/>
                    <a:pt x="4467" y="7430"/>
                  </a:cubicBezTo>
                  <a:cubicBezTo>
                    <a:pt x="4499" y="7681"/>
                    <a:pt x="4718" y="7853"/>
                    <a:pt x="4969" y="7853"/>
                  </a:cubicBezTo>
                  <a:lnTo>
                    <a:pt x="6411" y="7853"/>
                  </a:lnTo>
                  <a:lnTo>
                    <a:pt x="6411" y="7509"/>
                  </a:lnTo>
                  <a:lnTo>
                    <a:pt x="4969" y="7509"/>
                  </a:lnTo>
                  <a:cubicBezTo>
                    <a:pt x="4891" y="7509"/>
                    <a:pt x="4828" y="7462"/>
                    <a:pt x="4812" y="7383"/>
                  </a:cubicBezTo>
                  <a:cubicBezTo>
                    <a:pt x="4687" y="6537"/>
                    <a:pt x="4311" y="4029"/>
                    <a:pt x="4123" y="2838"/>
                  </a:cubicBezTo>
                  <a:cubicBezTo>
                    <a:pt x="4107" y="2712"/>
                    <a:pt x="4154" y="2571"/>
                    <a:pt x="4248" y="2461"/>
                  </a:cubicBezTo>
                  <a:cubicBezTo>
                    <a:pt x="4515" y="2195"/>
                    <a:pt x="4671" y="1834"/>
                    <a:pt x="4671" y="1458"/>
                  </a:cubicBezTo>
                  <a:cubicBezTo>
                    <a:pt x="4671" y="659"/>
                    <a:pt x="4013" y="1"/>
                    <a:pt x="3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9"/>
            <p:cNvSpPr/>
            <p:nvPr/>
          </p:nvSpPr>
          <p:spPr>
            <a:xfrm>
              <a:off x="5374875" y="793775"/>
              <a:ext cx="43900" cy="15300"/>
            </a:xfrm>
            <a:custGeom>
              <a:avLst/>
              <a:gdLst/>
              <a:ahLst/>
              <a:cxnLst/>
              <a:rect l="l" t="t" r="r" b="b"/>
              <a:pathLst>
                <a:path w="1756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56" y="611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9"/>
            <p:cNvSpPr/>
            <p:nvPr/>
          </p:nvSpPr>
          <p:spPr>
            <a:xfrm>
              <a:off x="5241250" y="793775"/>
              <a:ext cx="44300" cy="15300"/>
            </a:xfrm>
            <a:custGeom>
              <a:avLst/>
              <a:gdLst/>
              <a:ahLst/>
              <a:cxnLst/>
              <a:rect l="l" t="t" r="r" b="b"/>
              <a:pathLst>
                <a:path w="1772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72" y="611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p39"/>
          <p:cNvSpPr txBox="1">
            <a:spLocks noGrp="1"/>
          </p:cNvSpPr>
          <p:nvPr>
            <p:ph type="subTitle" idx="1"/>
          </p:nvPr>
        </p:nvSpPr>
        <p:spPr>
          <a:xfrm>
            <a:off x="834366" y="1630803"/>
            <a:ext cx="517486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/>
              <a:t>La práctica de este lenguaje permite una mejor comprensión de los conceptos básicos para la creación de una página web. Por lo tanto se necesitan dos herramientas necesarias para su confección.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/>
              <a:t>Estas son: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</a:t>
            </a:r>
            <a:endParaRPr dirty="0"/>
          </a:p>
        </p:txBody>
      </p:sp>
      <p:grpSp>
        <p:nvGrpSpPr>
          <p:cNvPr id="4905" name="Google Shape;4905;p39"/>
          <p:cNvGrpSpPr/>
          <p:nvPr/>
        </p:nvGrpSpPr>
        <p:grpSpPr>
          <a:xfrm>
            <a:off x="3421796" y="3512697"/>
            <a:ext cx="2074152" cy="99499"/>
            <a:chOff x="5119825" y="1558875"/>
            <a:chExt cx="703675" cy="116075"/>
          </a:xfrm>
        </p:grpSpPr>
        <p:sp>
          <p:nvSpPr>
            <p:cNvPr id="4906" name="Google Shape;4906;p39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9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9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09" name="Google Shape;4909;p39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0" name="Google Shape;4910;p39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1" name="Google Shape;4911;p39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9A38008-E36E-4547-BE9C-9B74EBF1EF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07074"/>
              </p:ext>
            </p:extLst>
          </p:nvPr>
        </p:nvGraphicFramePr>
        <p:xfrm>
          <a:off x="697999" y="2423402"/>
          <a:ext cx="5416361" cy="174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4" name="Google Shape;5614;p64"/>
          <p:cNvSpPr txBox="1">
            <a:spLocks noGrp="1"/>
          </p:cNvSpPr>
          <p:nvPr>
            <p:ph type="title"/>
          </p:nvPr>
        </p:nvSpPr>
        <p:spPr>
          <a:xfrm>
            <a:off x="840026" y="1036512"/>
            <a:ext cx="3303325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Editor de Texto</a:t>
            </a:r>
            <a:endParaRPr dirty="0"/>
          </a:p>
        </p:txBody>
      </p:sp>
      <p:sp>
        <p:nvSpPr>
          <p:cNvPr id="5615" name="Google Shape;5615;p64"/>
          <p:cNvSpPr txBox="1">
            <a:spLocks noGrp="1"/>
          </p:cNvSpPr>
          <p:nvPr>
            <p:ph type="subTitle" idx="1"/>
          </p:nvPr>
        </p:nvSpPr>
        <p:spPr>
          <a:xfrm>
            <a:off x="806082" y="1604271"/>
            <a:ext cx="3371211" cy="260987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Los programas para la creacion de paginas web estan  </a:t>
            </a:r>
            <a:r>
              <a:rPr lang="es-ES" dirty="0"/>
              <a:t>divididos en 2 categorías que son: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PA" dirty="0"/>
              <a:t>WYSIWYG: </a:t>
            </a:r>
            <a:r>
              <a:rPr lang="es-ES" dirty="0"/>
              <a:t>Se crea sitios web sin tener que aprender el lenguaje en particular</a:t>
            </a:r>
            <a:endParaRPr lang="es-P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-PA" dirty="0"/>
          </a:p>
        </p:txBody>
      </p:sp>
      <p:grpSp>
        <p:nvGrpSpPr>
          <p:cNvPr id="5616" name="Google Shape;5616;p64"/>
          <p:cNvGrpSpPr/>
          <p:nvPr/>
        </p:nvGrpSpPr>
        <p:grpSpPr>
          <a:xfrm>
            <a:off x="719999" y="1133621"/>
            <a:ext cx="3543381" cy="570150"/>
            <a:chOff x="719727" y="1898375"/>
            <a:chExt cx="1356474" cy="570150"/>
          </a:xfrm>
        </p:grpSpPr>
        <p:grpSp>
          <p:nvGrpSpPr>
            <p:cNvPr id="5617" name="Google Shape;5617;p64"/>
            <p:cNvGrpSpPr/>
            <p:nvPr/>
          </p:nvGrpSpPr>
          <p:grpSpPr>
            <a:xfrm>
              <a:off x="719727" y="1898375"/>
              <a:ext cx="1356474" cy="99499"/>
              <a:chOff x="5119825" y="1558875"/>
              <a:chExt cx="703675" cy="116075"/>
            </a:xfrm>
          </p:grpSpPr>
          <p:sp>
            <p:nvSpPr>
              <p:cNvPr id="5618" name="Google Shape;5618;p64"/>
              <p:cNvSpPr/>
              <p:nvPr/>
            </p:nvSpPr>
            <p:spPr>
              <a:xfrm>
                <a:off x="5119825" y="1558875"/>
                <a:ext cx="703675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28147" h="4400" extrusionOk="0">
                    <a:moveTo>
                      <a:pt x="26897" y="0"/>
                    </a:moveTo>
                    <a:cubicBezTo>
                      <a:pt x="26879" y="0"/>
                      <a:pt x="26861" y="1"/>
                      <a:pt x="26843" y="2"/>
                    </a:cubicBezTo>
                    <a:cubicBezTo>
                      <a:pt x="18996" y="604"/>
                      <a:pt x="11129" y="885"/>
                      <a:pt x="3259" y="885"/>
                    </a:cubicBezTo>
                    <a:cubicBezTo>
                      <a:pt x="2607" y="885"/>
                      <a:pt x="1956" y="883"/>
                      <a:pt x="1304" y="880"/>
                    </a:cubicBezTo>
                    <a:cubicBezTo>
                      <a:pt x="1299" y="879"/>
                      <a:pt x="1295" y="879"/>
                      <a:pt x="1290" y="879"/>
                    </a:cubicBezTo>
                    <a:cubicBezTo>
                      <a:pt x="1" y="879"/>
                      <a:pt x="5" y="4388"/>
                      <a:pt x="1304" y="4388"/>
                    </a:cubicBezTo>
                    <a:cubicBezTo>
                      <a:pt x="2162" y="4396"/>
                      <a:pt x="3020" y="4400"/>
                      <a:pt x="3878" y="4400"/>
                    </a:cubicBezTo>
                    <a:cubicBezTo>
                      <a:pt x="11541" y="4400"/>
                      <a:pt x="19202" y="4100"/>
                      <a:pt x="26843" y="3536"/>
                    </a:cubicBezTo>
                    <a:cubicBezTo>
                      <a:pt x="28128" y="3437"/>
                      <a:pt x="28146" y="0"/>
                      <a:pt x="26897" y="0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64"/>
              <p:cNvSpPr/>
              <p:nvPr/>
            </p:nvSpPr>
            <p:spPr>
              <a:xfrm>
                <a:off x="5119825" y="1625325"/>
                <a:ext cx="7036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8147" h="1985" extrusionOk="0">
                    <a:moveTo>
                      <a:pt x="26874" y="1"/>
                    </a:moveTo>
                    <a:cubicBezTo>
                      <a:pt x="26863" y="1"/>
                      <a:pt x="26853" y="1"/>
                      <a:pt x="26843" y="1"/>
                    </a:cubicBezTo>
                    <a:cubicBezTo>
                      <a:pt x="19050" y="277"/>
                      <a:pt x="11236" y="405"/>
                      <a:pt x="3420" y="405"/>
                    </a:cubicBezTo>
                    <a:cubicBezTo>
                      <a:pt x="2715" y="405"/>
                      <a:pt x="2009" y="404"/>
                      <a:pt x="1304" y="402"/>
                    </a:cubicBezTo>
                    <a:cubicBezTo>
                      <a:pt x="1" y="402"/>
                      <a:pt x="1" y="1981"/>
                      <a:pt x="1304" y="1981"/>
                    </a:cubicBezTo>
                    <a:cubicBezTo>
                      <a:pt x="2009" y="1983"/>
                      <a:pt x="2715" y="1984"/>
                      <a:pt x="3420" y="1984"/>
                    </a:cubicBezTo>
                    <a:cubicBezTo>
                      <a:pt x="11236" y="1984"/>
                      <a:pt x="19050" y="1856"/>
                      <a:pt x="26843" y="1580"/>
                    </a:cubicBezTo>
                    <a:cubicBezTo>
                      <a:pt x="28136" y="1555"/>
                      <a:pt x="28146" y="1"/>
                      <a:pt x="26874" y="1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64"/>
              <p:cNvSpPr/>
              <p:nvPr/>
            </p:nvSpPr>
            <p:spPr>
              <a:xfrm>
                <a:off x="5119839" y="1590225"/>
                <a:ext cx="703650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28146" h="904" extrusionOk="0">
                    <a:moveTo>
                      <a:pt x="26908" y="1"/>
                    </a:moveTo>
                    <a:cubicBezTo>
                      <a:pt x="26887" y="1"/>
                      <a:pt x="26865" y="1"/>
                      <a:pt x="26843" y="2"/>
                    </a:cubicBezTo>
                    <a:cubicBezTo>
                      <a:pt x="19444" y="111"/>
                      <a:pt x="12026" y="182"/>
                      <a:pt x="4606" y="182"/>
                    </a:cubicBezTo>
                    <a:cubicBezTo>
                      <a:pt x="3505" y="182"/>
                      <a:pt x="2405" y="180"/>
                      <a:pt x="1304" y="177"/>
                    </a:cubicBezTo>
                    <a:cubicBezTo>
                      <a:pt x="1" y="177"/>
                      <a:pt x="1" y="879"/>
                      <a:pt x="1304" y="904"/>
                    </a:cubicBezTo>
                    <a:cubicBezTo>
                      <a:pt x="9825" y="904"/>
                      <a:pt x="18347" y="854"/>
                      <a:pt x="26843" y="728"/>
                    </a:cubicBezTo>
                    <a:cubicBezTo>
                      <a:pt x="28124" y="704"/>
                      <a:pt x="28146" y="1"/>
                      <a:pt x="26908" y="1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1" name="Google Shape;5621;p64"/>
            <p:cNvGrpSpPr/>
            <p:nvPr/>
          </p:nvGrpSpPr>
          <p:grpSpPr>
            <a:xfrm>
              <a:off x="719881" y="2369025"/>
              <a:ext cx="754903" cy="99499"/>
              <a:chOff x="5119825" y="1558875"/>
              <a:chExt cx="703675" cy="116075"/>
            </a:xfrm>
          </p:grpSpPr>
          <p:sp>
            <p:nvSpPr>
              <p:cNvPr id="5622" name="Google Shape;5622;p64"/>
              <p:cNvSpPr/>
              <p:nvPr/>
            </p:nvSpPr>
            <p:spPr>
              <a:xfrm>
                <a:off x="5119825" y="1558875"/>
                <a:ext cx="703675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28147" h="4400" extrusionOk="0">
                    <a:moveTo>
                      <a:pt x="26897" y="0"/>
                    </a:moveTo>
                    <a:cubicBezTo>
                      <a:pt x="26879" y="0"/>
                      <a:pt x="26861" y="1"/>
                      <a:pt x="26843" y="2"/>
                    </a:cubicBezTo>
                    <a:cubicBezTo>
                      <a:pt x="18996" y="604"/>
                      <a:pt x="11129" y="885"/>
                      <a:pt x="3259" y="885"/>
                    </a:cubicBezTo>
                    <a:cubicBezTo>
                      <a:pt x="2607" y="885"/>
                      <a:pt x="1956" y="883"/>
                      <a:pt x="1304" y="880"/>
                    </a:cubicBezTo>
                    <a:cubicBezTo>
                      <a:pt x="1299" y="879"/>
                      <a:pt x="1295" y="879"/>
                      <a:pt x="1290" y="879"/>
                    </a:cubicBezTo>
                    <a:cubicBezTo>
                      <a:pt x="1" y="879"/>
                      <a:pt x="5" y="4388"/>
                      <a:pt x="1304" y="4388"/>
                    </a:cubicBezTo>
                    <a:cubicBezTo>
                      <a:pt x="2162" y="4396"/>
                      <a:pt x="3020" y="4400"/>
                      <a:pt x="3878" y="4400"/>
                    </a:cubicBezTo>
                    <a:cubicBezTo>
                      <a:pt x="11541" y="4400"/>
                      <a:pt x="19202" y="4100"/>
                      <a:pt x="26843" y="3536"/>
                    </a:cubicBezTo>
                    <a:cubicBezTo>
                      <a:pt x="28128" y="3437"/>
                      <a:pt x="28146" y="0"/>
                      <a:pt x="26897" y="0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64"/>
              <p:cNvSpPr/>
              <p:nvPr/>
            </p:nvSpPr>
            <p:spPr>
              <a:xfrm>
                <a:off x="5119825" y="1625325"/>
                <a:ext cx="7036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8147" h="1985" extrusionOk="0">
                    <a:moveTo>
                      <a:pt x="26874" y="1"/>
                    </a:moveTo>
                    <a:cubicBezTo>
                      <a:pt x="26863" y="1"/>
                      <a:pt x="26853" y="1"/>
                      <a:pt x="26843" y="1"/>
                    </a:cubicBezTo>
                    <a:cubicBezTo>
                      <a:pt x="19050" y="277"/>
                      <a:pt x="11236" y="405"/>
                      <a:pt x="3420" y="405"/>
                    </a:cubicBezTo>
                    <a:cubicBezTo>
                      <a:pt x="2715" y="405"/>
                      <a:pt x="2009" y="404"/>
                      <a:pt x="1304" y="402"/>
                    </a:cubicBezTo>
                    <a:cubicBezTo>
                      <a:pt x="1" y="402"/>
                      <a:pt x="1" y="1981"/>
                      <a:pt x="1304" y="1981"/>
                    </a:cubicBezTo>
                    <a:cubicBezTo>
                      <a:pt x="2009" y="1983"/>
                      <a:pt x="2715" y="1984"/>
                      <a:pt x="3420" y="1984"/>
                    </a:cubicBezTo>
                    <a:cubicBezTo>
                      <a:pt x="11236" y="1984"/>
                      <a:pt x="19050" y="1856"/>
                      <a:pt x="26843" y="1580"/>
                    </a:cubicBezTo>
                    <a:cubicBezTo>
                      <a:pt x="28136" y="1555"/>
                      <a:pt x="28146" y="1"/>
                      <a:pt x="26874" y="1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64"/>
              <p:cNvSpPr/>
              <p:nvPr/>
            </p:nvSpPr>
            <p:spPr>
              <a:xfrm>
                <a:off x="5119839" y="1590225"/>
                <a:ext cx="703650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28146" h="904" extrusionOk="0">
                    <a:moveTo>
                      <a:pt x="26908" y="1"/>
                    </a:moveTo>
                    <a:cubicBezTo>
                      <a:pt x="26887" y="1"/>
                      <a:pt x="26865" y="1"/>
                      <a:pt x="26843" y="2"/>
                    </a:cubicBezTo>
                    <a:cubicBezTo>
                      <a:pt x="19444" y="111"/>
                      <a:pt x="12026" y="182"/>
                      <a:pt x="4606" y="182"/>
                    </a:cubicBezTo>
                    <a:cubicBezTo>
                      <a:pt x="3505" y="182"/>
                      <a:pt x="2405" y="180"/>
                      <a:pt x="1304" y="177"/>
                    </a:cubicBezTo>
                    <a:cubicBezTo>
                      <a:pt x="1" y="177"/>
                      <a:pt x="1" y="879"/>
                      <a:pt x="1304" y="904"/>
                    </a:cubicBezTo>
                    <a:cubicBezTo>
                      <a:pt x="9825" y="904"/>
                      <a:pt x="18347" y="854"/>
                      <a:pt x="26843" y="728"/>
                    </a:cubicBezTo>
                    <a:cubicBezTo>
                      <a:pt x="28124" y="704"/>
                      <a:pt x="28146" y="1"/>
                      <a:pt x="26908" y="1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627" name="Google Shape;5627;p6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8" name="Google Shape;5628;p6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9" name="Google Shape;5629;p6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5615;p64">
            <a:extLst>
              <a:ext uri="{FF2B5EF4-FFF2-40B4-BE49-F238E27FC236}">
                <a16:creationId xmlns:a16="http://schemas.microsoft.com/office/drawing/2014/main" id="{A93264B0-0D89-4BA8-930A-C15E43AC9116}"/>
              </a:ext>
            </a:extLst>
          </p:cNvPr>
          <p:cNvSpPr txBox="1">
            <a:spLocks/>
          </p:cNvSpPr>
          <p:nvPr/>
        </p:nvSpPr>
        <p:spPr>
          <a:xfrm>
            <a:off x="4382949" y="722847"/>
            <a:ext cx="3371211" cy="349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s-PA" dirty="0"/>
              <a:t>Editores de texto: Dedicados a la escritura de código.</a:t>
            </a:r>
          </a:p>
          <a:p>
            <a:pPr marL="0" indent="0"/>
            <a:endParaRPr lang="es-P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b="1" dirty="0"/>
              <a:t>En Windows:</a:t>
            </a:r>
          </a:p>
          <a:p>
            <a:pPr marL="457200" lvl="1" indent="0" algn="l"/>
            <a:r>
              <a:rPr lang="es-PA" dirty="0"/>
              <a:t>Notepad ++, </a:t>
            </a:r>
            <a:r>
              <a:rPr lang="en-US" dirty="0" err="1"/>
              <a:t>Aptana</a:t>
            </a:r>
            <a:r>
              <a:rPr lang="en-US" dirty="0"/>
              <a:t>, Bluefish, </a:t>
            </a:r>
            <a:r>
              <a:rPr lang="en-US" dirty="0" err="1"/>
              <a:t>jEdit</a:t>
            </a:r>
            <a:r>
              <a:rPr lang="en-US" dirty="0"/>
              <a:t>, </a:t>
            </a:r>
            <a:r>
              <a:rPr lang="en-US" dirty="0" err="1"/>
              <a:t>PSPad</a:t>
            </a:r>
            <a:r>
              <a:rPr lang="en-US" dirty="0"/>
              <a:t>, </a:t>
            </a:r>
            <a:r>
              <a:rPr lang="en-US" dirty="0" err="1"/>
              <a:t>ConTEXT</a:t>
            </a:r>
            <a:r>
              <a:rPr lang="en-US" dirty="0"/>
              <a:t>.</a:t>
            </a:r>
            <a:endParaRPr lang="es-P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b="1" dirty="0"/>
              <a:t>En Linux:</a:t>
            </a:r>
          </a:p>
          <a:p>
            <a:pPr marL="457200" lvl="1" indent="0" algn="l"/>
            <a:r>
              <a:rPr lang="es-PA" dirty="0" err="1"/>
              <a:t>Aptana</a:t>
            </a:r>
            <a:r>
              <a:rPr lang="es-PA" dirty="0"/>
              <a:t> (recomendado), </a:t>
            </a:r>
            <a:r>
              <a:rPr lang="es-PA" dirty="0" err="1"/>
              <a:t>Bluefish</a:t>
            </a:r>
            <a:r>
              <a:rPr lang="es-PA" dirty="0"/>
              <a:t>, Quanta +, </a:t>
            </a:r>
            <a:r>
              <a:rPr lang="es-PA" dirty="0" err="1"/>
              <a:t>gEdit</a:t>
            </a:r>
            <a:r>
              <a:rPr lang="es-PA" dirty="0"/>
              <a:t>, Kate, </a:t>
            </a:r>
            <a:r>
              <a:rPr lang="es-PA" dirty="0" err="1"/>
              <a:t>vim</a:t>
            </a:r>
            <a:r>
              <a:rPr lang="es-PA" dirty="0"/>
              <a:t>, Emacs, </a:t>
            </a:r>
            <a:r>
              <a:rPr lang="es-PA" dirty="0" err="1"/>
              <a:t>jEdit</a:t>
            </a:r>
            <a:r>
              <a:rPr lang="es-PA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A" b="1" dirty="0"/>
              <a:t>Mac OS X: </a:t>
            </a:r>
          </a:p>
          <a:p>
            <a:pPr marL="0" indent="0"/>
            <a:r>
              <a:rPr lang="es-PA" dirty="0"/>
              <a:t>          </a:t>
            </a:r>
            <a:r>
              <a:rPr lang="es-PA" dirty="0" err="1"/>
              <a:t>jEdit</a:t>
            </a:r>
            <a:r>
              <a:rPr lang="es-PA" dirty="0"/>
              <a:t>; </a:t>
            </a:r>
            <a:r>
              <a:rPr lang="es-PA" dirty="0" err="1"/>
              <a:t>Smultron</a:t>
            </a:r>
            <a:r>
              <a:rPr lang="es-PA" dirty="0"/>
              <a:t>; </a:t>
            </a:r>
            <a:r>
              <a:rPr lang="es-PA" dirty="0" err="1"/>
              <a:t>TextWrangler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" name="Google Shape;5591;p63"/>
          <p:cNvSpPr txBox="1">
            <a:spLocks noGrp="1"/>
          </p:cNvSpPr>
          <p:nvPr>
            <p:ph type="title"/>
          </p:nvPr>
        </p:nvSpPr>
        <p:spPr>
          <a:xfrm>
            <a:off x="1358348" y="830117"/>
            <a:ext cx="2441841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Navegadores</a:t>
            </a:r>
            <a:endParaRPr dirty="0"/>
          </a:p>
        </p:txBody>
      </p:sp>
      <p:sp>
        <p:nvSpPr>
          <p:cNvPr id="5592" name="Google Shape;5592;p63"/>
          <p:cNvSpPr txBox="1">
            <a:spLocks noGrp="1"/>
          </p:cNvSpPr>
          <p:nvPr>
            <p:ph type="subTitle" idx="1"/>
          </p:nvPr>
        </p:nvSpPr>
        <p:spPr>
          <a:xfrm>
            <a:off x="742787" y="1855294"/>
            <a:ext cx="3672965" cy="242892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Para la visualización de la página web mediante la creación se puede utilizar los siguientes navegadores. (Asensio)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Los más conocidos son: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s-ES" dirty="0"/>
              <a:t>Google Chrome.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s-ES" dirty="0"/>
              <a:t>Mozilla Firefox.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s-ES" dirty="0"/>
              <a:t>Internet Explorer.</a:t>
            </a:r>
          </a:p>
          <a:p>
            <a:pPr marL="0" indent="0"/>
            <a:endParaRPr dirty="0"/>
          </a:p>
        </p:txBody>
      </p:sp>
      <p:grpSp>
        <p:nvGrpSpPr>
          <p:cNvPr id="5593" name="Google Shape;5593;p63"/>
          <p:cNvGrpSpPr/>
          <p:nvPr/>
        </p:nvGrpSpPr>
        <p:grpSpPr>
          <a:xfrm>
            <a:off x="1132614" y="859280"/>
            <a:ext cx="3026008" cy="694091"/>
            <a:chOff x="719727" y="1898375"/>
            <a:chExt cx="1356474" cy="570150"/>
          </a:xfrm>
        </p:grpSpPr>
        <p:grpSp>
          <p:nvGrpSpPr>
            <p:cNvPr id="5594" name="Google Shape;5594;p63"/>
            <p:cNvGrpSpPr/>
            <p:nvPr/>
          </p:nvGrpSpPr>
          <p:grpSpPr>
            <a:xfrm>
              <a:off x="719727" y="1898375"/>
              <a:ext cx="1356474" cy="99499"/>
              <a:chOff x="5119825" y="1558875"/>
              <a:chExt cx="703675" cy="116075"/>
            </a:xfrm>
          </p:grpSpPr>
          <p:sp>
            <p:nvSpPr>
              <p:cNvPr id="5595" name="Google Shape;5595;p63"/>
              <p:cNvSpPr/>
              <p:nvPr/>
            </p:nvSpPr>
            <p:spPr>
              <a:xfrm>
                <a:off x="5119825" y="1558875"/>
                <a:ext cx="703675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28147" h="4400" extrusionOk="0">
                    <a:moveTo>
                      <a:pt x="26897" y="0"/>
                    </a:moveTo>
                    <a:cubicBezTo>
                      <a:pt x="26879" y="0"/>
                      <a:pt x="26861" y="1"/>
                      <a:pt x="26843" y="2"/>
                    </a:cubicBezTo>
                    <a:cubicBezTo>
                      <a:pt x="18996" y="604"/>
                      <a:pt x="11129" y="885"/>
                      <a:pt x="3259" y="885"/>
                    </a:cubicBezTo>
                    <a:cubicBezTo>
                      <a:pt x="2607" y="885"/>
                      <a:pt x="1956" y="883"/>
                      <a:pt x="1304" y="880"/>
                    </a:cubicBezTo>
                    <a:cubicBezTo>
                      <a:pt x="1299" y="879"/>
                      <a:pt x="1295" y="879"/>
                      <a:pt x="1290" y="879"/>
                    </a:cubicBezTo>
                    <a:cubicBezTo>
                      <a:pt x="1" y="879"/>
                      <a:pt x="5" y="4388"/>
                      <a:pt x="1304" y="4388"/>
                    </a:cubicBezTo>
                    <a:cubicBezTo>
                      <a:pt x="2162" y="4396"/>
                      <a:pt x="3020" y="4400"/>
                      <a:pt x="3878" y="4400"/>
                    </a:cubicBezTo>
                    <a:cubicBezTo>
                      <a:pt x="11541" y="4400"/>
                      <a:pt x="19202" y="4100"/>
                      <a:pt x="26843" y="3536"/>
                    </a:cubicBezTo>
                    <a:cubicBezTo>
                      <a:pt x="28128" y="3437"/>
                      <a:pt x="28146" y="0"/>
                      <a:pt x="26897" y="0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63"/>
              <p:cNvSpPr/>
              <p:nvPr/>
            </p:nvSpPr>
            <p:spPr>
              <a:xfrm>
                <a:off x="5119825" y="1625325"/>
                <a:ext cx="7036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8147" h="1985" extrusionOk="0">
                    <a:moveTo>
                      <a:pt x="26874" y="1"/>
                    </a:moveTo>
                    <a:cubicBezTo>
                      <a:pt x="26863" y="1"/>
                      <a:pt x="26853" y="1"/>
                      <a:pt x="26843" y="1"/>
                    </a:cubicBezTo>
                    <a:cubicBezTo>
                      <a:pt x="19050" y="277"/>
                      <a:pt x="11236" y="405"/>
                      <a:pt x="3420" y="405"/>
                    </a:cubicBezTo>
                    <a:cubicBezTo>
                      <a:pt x="2715" y="405"/>
                      <a:pt x="2009" y="404"/>
                      <a:pt x="1304" y="402"/>
                    </a:cubicBezTo>
                    <a:cubicBezTo>
                      <a:pt x="1" y="402"/>
                      <a:pt x="1" y="1981"/>
                      <a:pt x="1304" y="1981"/>
                    </a:cubicBezTo>
                    <a:cubicBezTo>
                      <a:pt x="2009" y="1983"/>
                      <a:pt x="2715" y="1984"/>
                      <a:pt x="3420" y="1984"/>
                    </a:cubicBezTo>
                    <a:cubicBezTo>
                      <a:pt x="11236" y="1984"/>
                      <a:pt x="19050" y="1856"/>
                      <a:pt x="26843" y="1580"/>
                    </a:cubicBezTo>
                    <a:cubicBezTo>
                      <a:pt x="28136" y="1555"/>
                      <a:pt x="28146" y="1"/>
                      <a:pt x="26874" y="1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63"/>
              <p:cNvSpPr/>
              <p:nvPr/>
            </p:nvSpPr>
            <p:spPr>
              <a:xfrm>
                <a:off x="5119839" y="1590225"/>
                <a:ext cx="703650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28146" h="904" extrusionOk="0">
                    <a:moveTo>
                      <a:pt x="26908" y="1"/>
                    </a:moveTo>
                    <a:cubicBezTo>
                      <a:pt x="26887" y="1"/>
                      <a:pt x="26865" y="1"/>
                      <a:pt x="26843" y="2"/>
                    </a:cubicBezTo>
                    <a:cubicBezTo>
                      <a:pt x="19444" y="111"/>
                      <a:pt x="12026" y="182"/>
                      <a:pt x="4606" y="182"/>
                    </a:cubicBezTo>
                    <a:cubicBezTo>
                      <a:pt x="3505" y="182"/>
                      <a:pt x="2405" y="180"/>
                      <a:pt x="1304" y="177"/>
                    </a:cubicBezTo>
                    <a:cubicBezTo>
                      <a:pt x="1" y="177"/>
                      <a:pt x="1" y="879"/>
                      <a:pt x="1304" y="904"/>
                    </a:cubicBezTo>
                    <a:cubicBezTo>
                      <a:pt x="9825" y="904"/>
                      <a:pt x="18347" y="854"/>
                      <a:pt x="26843" y="728"/>
                    </a:cubicBezTo>
                    <a:cubicBezTo>
                      <a:pt x="28124" y="704"/>
                      <a:pt x="28146" y="1"/>
                      <a:pt x="26908" y="1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98" name="Google Shape;5598;p63"/>
            <p:cNvGrpSpPr/>
            <p:nvPr/>
          </p:nvGrpSpPr>
          <p:grpSpPr>
            <a:xfrm>
              <a:off x="719881" y="2369025"/>
              <a:ext cx="754903" cy="99499"/>
              <a:chOff x="5119825" y="1558875"/>
              <a:chExt cx="703675" cy="116075"/>
            </a:xfrm>
          </p:grpSpPr>
          <p:sp>
            <p:nvSpPr>
              <p:cNvPr id="5599" name="Google Shape;5599;p63"/>
              <p:cNvSpPr/>
              <p:nvPr/>
            </p:nvSpPr>
            <p:spPr>
              <a:xfrm>
                <a:off x="5119825" y="1558875"/>
                <a:ext cx="703675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28147" h="4400" extrusionOk="0">
                    <a:moveTo>
                      <a:pt x="26897" y="0"/>
                    </a:moveTo>
                    <a:cubicBezTo>
                      <a:pt x="26879" y="0"/>
                      <a:pt x="26861" y="1"/>
                      <a:pt x="26843" y="2"/>
                    </a:cubicBezTo>
                    <a:cubicBezTo>
                      <a:pt x="18996" y="604"/>
                      <a:pt x="11129" y="885"/>
                      <a:pt x="3259" y="885"/>
                    </a:cubicBezTo>
                    <a:cubicBezTo>
                      <a:pt x="2607" y="885"/>
                      <a:pt x="1956" y="883"/>
                      <a:pt x="1304" y="880"/>
                    </a:cubicBezTo>
                    <a:cubicBezTo>
                      <a:pt x="1299" y="879"/>
                      <a:pt x="1295" y="879"/>
                      <a:pt x="1290" y="879"/>
                    </a:cubicBezTo>
                    <a:cubicBezTo>
                      <a:pt x="1" y="879"/>
                      <a:pt x="5" y="4388"/>
                      <a:pt x="1304" y="4388"/>
                    </a:cubicBezTo>
                    <a:cubicBezTo>
                      <a:pt x="2162" y="4396"/>
                      <a:pt x="3020" y="4400"/>
                      <a:pt x="3878" y="4400"/>
                    </a:cubicBezTo>
                    <a:cubicBezTo>
                      <a:pt x="11541" y="4400"/>
                      <a:pt x="19202" y="4100"/>
                      <a:pt x="26843" y="3536"/>
                    </a:cubicBezTo>
                    <a:cubicBezTo>
                      <a:pt x="28128" y="3437"/>
                      <a:pt x="28146" y="0"/>
                      <a:pt x="26897" y="0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63"/>
              <p:cNvSpPr/>
              <p:nvPr/>
            </p:nvSpPr>
            <p:spPr>
              <a:xfrm>
                <a:off x="5119825" y="1625325"/>
                <a:ext cx="7036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8147" h="1985" extrusionOk="0">
                    <a:moveTo>
                      <a:pt x="26874" y="1"/>
                    </a:moveTo>
                    <a:cubicBezTo>
                      <a:pt x="26863" y="1"/>
                      <a:pt x="26853" y="1"/>
                      <a:pt x="26843" y="1"/>
                    </a:cubicBezTo>
                    <a:cubicBezTo>
                      <a:pt x="19050" y="277"/>
                      <a:pt x="11236" y="405"/>
                      <a:pt x="3420" y="405"/>
                    </a:cubicBezTo>
                    <a:cubicBezTo>
                      <a:pt x="2715" y="405"/>
                      <a:pt x="2009" y="404"/>
                      <a:pt x="1304" y="402"/>
                    </a:cubicBezTo>
                    <a:cubicBezTo>
                      <a:pt x="1" y="402"/>
                      <a:pt x="1" y="1981"/>
                      <a:pt x="1304" y="1981"/>
                    </a:cubicBezTo>
                    <a:cubicBezTo>
                      <a:pt x="2009" y="1983"/>
                      <a:pt x="2715" y="1984"/>
                      <a:pt x="3420" y="1984"/>
                    </a:cubicBezTo>
                    <a:cubicBezTo>
                      <a:pt x="11236" y="1984"/>
                      <a:pt x="19050" y="1856"/>
                      <a:pt x="26843" y="1580"/>
                    </a:cubicBezTo>
                    <a:cubicBezTo>
                      <a:pt x="28136" y="1555"/>
                      <a:pt x="28146" y="1"/>
                      <a:pt x="26874" y="1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63"/>
              <p:cNvSpPr/>
              <p:nvPr/>
            </p:nvSpPr>
            <p:spPr>
              <a:xfrm>
                <a:off x="5119839" y="1590225"/>
                <a:ext cx="703650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28146" h="904" extrusionOk="0">
                    <a:moveTo>
                      <a:pt x="26908" y="1"/>
                    </a:moveTo>
                    <a:cubicBezTo>
                      <a:pt x="26887" y="1"/>
                      <a:pt x="26865" y="1"/>
                      <a:pt x="26843" y="2"/>
                    </a:cubicBezTo>
                    <a:cubicBezTo>
                      <a:pt x="19444" y="111"/>
                      <a:pt x="12026" y="182"/>
                      <a:pt x="4606" y="182"/>
                    </a:cubicBezTo>
                    <a:cubicBezTo>
                      <a:pt x="3505" y="182"/>
                      <a:pt x="2405" y="180"/>
                      <a:pt x="1304" y="177"/>
                    </a:cubicBezTo>
                    <a:cubicBezTo>
                      <a:pt x="1" y="177"/>
                      <a:pt x="1" y="879"/>
                      <a:pt x="1304" y="904"/>
                    </a:cubicBezTo>
                    <a:cubicBezTo>
                      <a:pt x="9825" y="904"/>
                      <a:pt x="18347" y="854"/>
                      <a:pt x="26843" y="728"/>
                    </a:cubicBezTo>
                    <a:cubicBezTo>
                      <a:pt x="28124" y="704"/>
                      <a:pt x="28146" y="1"/>
                      <a:pt x="26908" y="1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607" name="Google Shape;5607;p63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8" name="Google Shape;5608;p63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9" name="Google Shape;5609;p63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9" name="Google Shape;5459;p57"/>
          <p:cNvSpPr txBox="1">
            <a:spLocks noGrp="1"/>
          </p:cNvSpPr>
          <p:nvPr>
            <p:ph type="title"/>
          </p:nvPr>
        </p:nvSpPr>
        <p:spPr>
          <a:xfrm>
            <a:off x="1098038" y="1954350"/>
            <a:ext cx="38622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dirty="0"/>
              <a:t>Creación de una pagina web</a:t>
            </a:r>
          </a:p>
        </p:txBody>
      </p:sp>
      <p:grpSp>
        <p:nvGrpSpPr>
          <p:cNvPr id="5462" name="Google Shape;5462;p57"/>
          <p:cNvGrpSpPr/>
          <p:nvPr/>
        </p:nvGrpSpPr>
        <p:grpSpPr>
          <a:xfrm rot="10800000" flipH="1">
            <a:off x="1408196" y="2830211"/>
            <a:ext cx="2999204" cy="102076"/>
            <a:chOff x="5119825" y="1558875"/>
            <a:chExt cx="703675" cy="116075"/>
          </a:xfrm>
        </p:grpSpPr>
        <p:sp>
          <p:nvSpPr>
            <p:cNvPr id="5463" name="Google Shape;5463;p57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57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57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67" name="Google Shape;5467;p57">
            <a:hlinkClick r:id="rId3" action="ppaction://hlinksldjump"/>
          </p:cNvPr>
          <p:cNvSpPr txBox="1"/>
          <p:nvPr/>
        </p:nvSpPr>
        <p:spPr>
          <a:xfrm rot="-5400000">
            <a:off x="-44575" y="19155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2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468" name="Google Shape;5468;p57">
            <a:hlinkClick r:id="rId4" action="ppaction://hlinksldjump"/>
          </p:cNvPr>
          <p:cNvSpPr txBox="1"/>
          <p:nvPr/>
        </p:nvSpPr>
        <p:spPr>
          <a:xfrm rot="-5400000">
            <a:off x="-43500" y="27518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3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469" name="Google Shape;5469;p57">
            <a:hlinkClick r:id="rId5" action="ppaction://hlinksldjump"/>
          </p:cNvPr>
          <p:cNvSpPr txBox="1"/>
          <p:nvPr/>
        </p:nvSpPr>
        <p:spPr>
          <a:xfrm rot="-5400000">
            <a:off x="-43500" y="35881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4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470" name="Google Shape;5470;p57">
            <a:hlinkClick r:id="rId6" action="ppaction://hlinksldjump"/>
          </p:cNvPr>
          <p:cNvSpPr txBox="1"/>
          <p:nvPr/>
        </p:nvSpPr>
        <p:spPr>
          <a:xfrm rot="-5400000">
            <a:off x="-44575" y="106907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Secular One"/>
                <a:ea typeface="Secular One"/>
                <a:cs typeface="Secular One"/>
                <a:sym typeface="Secular One"/>
              </a:rPr>
              <a:t>SECTION 1</a:t>
            </a:r>
            <a:endParaRPr sz="900">
              <a:solidFill>
                <a:schemeClr val="accent4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pic>
        <p:nvPicPr>
          <p:cNvPr id="5471" name="Google Shape;5471;p57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2" name="Google Shape;5472;p57">
            <a:hlinkClick r:id="" action="ppaction://hlinkshowjump?jump=nextslide"/>
          </p:cNvPr>
          <p:cNvPicPr preferRelativeResize="0"/>
          <p:nvPr/>
        </p:nvPicPr>
        <p:blipFill rotWithShape="1">
          <a:blip r:embed="rId9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3" name="Google Shape;5473;p57">
            <a:hlinkClick r:id="" action="ppaction://hlinkshowjump?jump=previousslide"/>
          </p:cNvPr>
          <p:cNvPicPr preferRelativeResize="0"/>
          <p:nvPr/>
        </p:nvPicPr>
        <p:blipFill rotWithShape="1">
          <a:blip r:embed="rId9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6" name="Google Shape;4846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Creaciòn de Pàgina Web</a:t>
            </a:r>
            <a:endParaRPr dirty="0"/>
          </a:p>
        </p:txBody>
      </p:sp>
      <p:sp>
        <p:nvSpPr>
          <p:cNvPr id="4847" name="Google Shape;4847;p36"/>
          <p:cNvSpPr txBox="1">
            <a:spLocks noGrp="1"/>
          </p:cNvSpPr>
          <p:nvPr>
            <p:ph type="body" idx="1"/>
          </p:nvPr>
        </p:nvSpPr>
        <p:spPr>
          <a:xfrm>
            <a:off x="720000" y="1174509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FF0000"/>
                </a:solidFill>
              </a:rPr>
              <a:t>Paso #1: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/>
              <a:t>Se busca y se abre el editor de texto, en este caso el bloc de notas: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</p:txBody>
      </p:sp>
      <p:grpSp>
        <p:nvGrpSpPr>
          <p:cNvPr id="4848" name="Google Shape;4848;p36"/>
          <p:cNvGrpSpPr/>
          <p:nvPr/>
        </p:nvGrpSpPr>
        <p:grpSpPr>
          <a:xfrm>
            <a:off x="719999" y="918234"/>
            <a:ext cx="5224576" cy="99499"/>
            <a:chOff x="5119825" y="1558875"/>
            <a:chExt cx="703675" cy="116075"/>
          </a:xfrm>
        </p:grpSpPr>
        <p:sp>
          <p:nvSpPr>
            <p:cNvPr id="4849" name="Google Shape;4849;p36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6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6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E18E3E1-289F-4579-BE69-8DDBEB813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73" y="1935455"/>
            <a:ext cx="3036753" cy="2409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D1B0E9-51B6-4735-BCDD-989E484E6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298" y="1832090"/>
            <a:ext cx="2510181" cy="2616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6" name="Google Shape;4846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Creaciòn de Pàgina Web</a:t>
            </a:r>
            <a:endParaRPr dirty="0"/>
          </a:p>
        </p:txBody>
      </p:sp>
      <p:sp>
        <p:nvSpPr>
          <p:cNvPr id="4847" name="Google Shape;4847;p36"/>
          <p:cNvSpPr txBox="1">
            <a:spLocks noGrp="1"/>
          </p:cNvSpPr>
          <p:nvPr>
            <p:ph type="body" idx="1"/>
          </p:nvPr>
        </p:nvSpPr>
        <p:spPr>
          <a:xfrm>
            <a:off x="719999" y="1174509"/>
            <a:ext cx="3731775" cy="108993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FF0000"/>
                </a:solidFill>
              </a:rPr>
              <a:t>Paso #2: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/>
              <a:t>Una vez abierto el bloc de notas se escribe la estructura del código HTML. Realizaremos un código sencillo.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</p:txBody>
      </p:sp>
      <p:grpSp>
        <p:nvGrpSpPr>
          <p:cNvPr id="4848" name="Google Shape;4848;p36"/>
          <p:cNvGrpSpPr/>
          <p:nvPr/>
        </p:nvGrpSpPr>
        <p:grpSpPr>
          <a:xfrm>
            <a:off x="719999" y="918234"/>
            <a:ext cx="5224576" cy="99499"/>
            <a:chOff x="5119825" y="1558875"/>
            <a:chExt cx="703675" cy="116075"/>
          </a:xfrm>
        </p:grpSpPr>
        <p:sp>
          <p:nvSpPr>
            <p:cNvPr id="4849" name="Google Shape;4849;p36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6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6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4847;p36">
            <a:extLst>
              <a:ext uri="{FF2B5EF4-FFF2-40B4-BE49-F238E27FC236}">
                <a16:creationId xmlns:a16="http://schemas.microsoft.com/office/drawing/2014/main" id="{307929AA-CC0E-426C-AD64-1760E6789230}"/>
              </a:ext>
            </a:extLst>
          </p:cNvPr>
          <p:cNvSpPr txBox="1">
            <a:spLocks/>
          </p:cNvSpPr>
          <p:nvPr/>
        </p:nvSpPr>
        <p:spPr>
          <a:xfrm>
            <a:off x="5152506" y="1174391"/>
            <a:ext cx="3424179" cy="74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ctor"/>
              <a:buChar char="●"/>
              <a:defRPr sz="1200" b="0" i="0" u="none" strike="noStrike" cap="none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○"/>
              <a:defRPr sz="1600" b="0" i="0" u="none" strike="noStrike" cap="none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■"/>
              <a:defRPr sz="1600" b="0" i="0" u="none" strike="noStrike" cap="none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●"/>
              <a:defRPr sz="1600" b="0" i="0" u="none" strike="noStrike" cap="none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○"/>
              <a:defRPr sz="1600" b="0" i="0" u="none" strike="noStrike" cap="none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■"/>
              <a:defRPr sz="1600" b="0" i="0" u="none" strike="noStrike" cap="none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●"/>
              <a:defRPr sz="1600" b="0" i="0" u="none" strike="noStrike" cap="none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○"/>
              <a:defRPr sz="1600" b="0" i="0" u="none" strike="noStrike" cap="none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Actor"/>
              <a:buChar char="■"/>
              <a:defRPr sz="1600" b="0" i="0" u="none" strike="noStrike" cap="none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>
              <a:buFont typeface="Actor"/>
              <a:buNone/>
            </a:pPr>
            <a:r>
              <a:rPr lang="es-ES" sz="1800" b="1" dirty="0">
                <a:solidFill>
                  <a:srgbClr val="FF0000"/>
                </a:solidFill>
              </a:rPr>
              <a:t>Paso #3: </a:t>
            </a:r>
          </a:p>
          <a:p>
            <a:pPr marL="0" indent="0">
              <a:buFont typeface="Actor"/>
              <a:buNone/>
            </a:pPr>
            <a:r>
              <a:rPr lang="es-ES" sz="1600" dirty="0"/>
              <a:t>Se guarda el código con el nombre de inicio.html en una carpeta (El nombre que desee).</a:t>
            </a:r>
          </a:p>
          <a:p>
            <a:pPr marL="0" indent="0">
              <a:buFont typeface="Actor"/>
              <a:buNone/>
            </a:pPr>
            <a:endParaRPr lang="es-ES" sz="1800" dirty="0"/>
          </a:p>
          <a:p>
            <a:pPr marL="0" indent="0">
              <a:buFont typeface="Actor"/>
              <a:buNone/>
            </a:pPr>
            <a:endParaRPr lang="es-ES" dirty="0"/>
          </a:p>
          <a:p>
            <a:pPr marL="0" indent="0">
              <a:buFont typeface="Actor"/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34E9A7-A26B-4E00-93DD-12B741451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506" y="2264444"/>
            <a:ext cx="3171825" cy="2266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DA9121-2E6F-4A75-9151-2A40EBA2A7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003"/>
          <a:stretch/>
        </p:blipFill>
        <p:spPr>
          <a:xfrm>
            <a:off x="1108097" y="2375579"/>
            <a:ext cx="2955577" cy="1822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1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6" name="Google Shape;4846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Creaciòn de Pàgina Web</a:t>
            </a:r>
            <a:endParaRPr dirty="0"/>
          </a:p>
        </p:txBody>
      </p:sp>
      <p:sp>
        <p:nvSpPr>
          <p:cNvPr id="4847" name="Google Shape;4847;p36"/>
          <p:cNvSpPr txBox="1">
            <a:spLocks noGrp="1"/>
          </p:cNvSpPr>
          <p:nvPr>
            <p:ph type="body" idx="1"/>
          </p:nvPr>
        </p:nvSpPr>
        <p:spPr>
          <a:xfrm>
            <a:off x="719999" y="1131971"/>
            <a:ext cx="7829090" cy="6220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FF0000"/>
                </a:solidFill>
              </a:rPr>
              <a:t>Paso #4: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/>
              <a:t>En el paso anterior puede utilizar cualquier comando mencionados anteriormente para darle diseño a su pagina web. Y para finalizar se da clic en el archivo creado para que se en el navegador predeterminado.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</p:txBody>
      </p:sp>
      <p:grpSp>
        <p:nvGrpSpPr>
          <p:cNvPr id="4848" name="Google Shape;4848;p36"/>
          <p:cNvGrpSpPr/>
          <p:nvPr/>
        </p:nvGrpSpPr>
        <p:grpSpPr>
          <a:xfrm>
            <a:off x="719999" y="918234"/>
            <a:ext cx="5224576" cy="99499"/>
            <a:chOff x="5119825" y="1558875"/>
            <a:chExt cx="703675" cy="116075"/>
          </a:xfrm>
        </p:grpSpPr>
        <p:sp>
          <p:nvSpPr>
            <p:cNvPr id="4849" name="Google Shape;4849;p36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6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6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8684A2B9-FD44-4697-8C40-0E29ACE6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501" y="2264444"/>
            <a:ext cx="4376783" cy="225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2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6" name="Google Shape;4856;p37"/>
          <p:cNvSpPr txBox="1">
            <a:spLocks noGrp="1"/>
          </p:cNvSpPr>
          <p:nvPr>
            <p:ph type="title"/>
          </p:nvPr>
        </p:nvSpPr>
        <p:spPr>
          <a:xfrm>
            <a:off x="1870575" y="445025"/>
            <a:ext cx="3914400" cy="52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Contenido</a:t>
            </a:r>
            <a:endParaRPr dirty="0"/>
          </a:p>
        </p:txBody>
      </p:sp>
      <p:sp>
        <p:nvSpPr>
          <p:cNvPr id="4858" name="Google Shape;4858;p37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1466320" y="1844362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800" b="1" dirty="0">
                <a:solidFill>
                  <a:srgbClr val="FF0000"/>
                </a:solidFill>
              </a:rPr>
              <a:t>Introducción</a:t>
            </a:r>
            <a:r>
              <a:rPr lang="es-PA" dirty="0"/>
              <a:t>  </a:t>
            </a:r>
          </a:p>
        </p:txBody>
      </p:sp>
      <p:sp>
        <p:nvSpPr>
          <p:cNvPr id="4859" name="Google Shape;4859;p37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624825" y="1526638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1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861" name="Google Shape;4861;p37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4857644" y="1828639"/>
            <a:ext cx="2526638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800" b="1" dirty="0">
                <a:solidFill>
                  <a:srgbClr val="FF0000"/>
                </a:solidFill>
              </a:rPr>
              <a:t>Software para crear páginas  web </a:t>
            </a:r>
          </a:p>
        </p:txBody>
      </p:sp>
      <p:sp>
        <p:nvSpPr>
          <p:cNvPr id="4862" name="Google Shape;4862;p37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4055353" y="1526638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3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864" name="Google Shape;4864;p37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1466320" y="3361001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800" b="1" dirty="0">
                <a:solidFill>
                  <a:srgbClr val="FF0000"/>
                </a:solidFill>
              </a:rPr>
              <a:t>Comandos Básicos </a:t>
            </a:r>
          </a:p>
        </p:txBody>
      </p:sp>
      <p:sp>
        <p:nvSpPr>
          <p:cNvPr id="4865" name="Google Shape;4865;p37">
            <a:hlinkClick r:id="rId5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634625" y="3019566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2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867" name="Google Shape;4867;p37">
            <a:hlinkClick r:id="rId6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4921623" y="3361001"/>
            <a:ext cx="2284200" cy="23130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800" b="1" dirty="0">
                <a:solidFill>
                  <a:srgbClr val="FF0000"/>
                </a:solidFill>
              </a:rPr>
              <a:t>Creación de una páginas web</a:t>
            </a:r>
          </a:p>
        </p:txBody>
      </p:sp>
      <p:sp>
        <p:nvSpPr>
          <p:cNvPr id="4868" name="Google Shape;4868;p37">
            <a:hlinkClick r:id="rId6" action="ppaction://hlinksldjump"/>
          </p:cNvPr>
          <p:cNvSpPr txBox="1">
            <a:spLocks noGrp="1"/>
          </p:cNvSpPr>
          <p:nvPr>
            <p:ph type="title" idx="15"/>
          </p:nvPr>
        </p:nvSpPr>
        <p:spPr>
          <a:xfrm>
            <a:off x="4055203" y="3019566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4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869" name="Google Shape;4869;p37"/>
          <p:cNvSpPr/>
          <p:nvPr/>
        </p:nvSpPr>
        <p:spPr>
          <a:xfrm>
            <a:off x="659288" y="1686375"/>
            <a:ext cx="696071" cy="667525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0" name="Google Shape;4870;p37"/>
          <p:cNvSpPr/>
          <p:nvPr/>
        </p:nvSpPr>
        <p:spPr>
          <a:xfrm>
            <a:off x="659288" y="3179288"/>
            <a:ext cx="696071" cy="667525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1" name="Google Shape;4871;p37"/>
          <p:cNvSpPr/>
          <p:nvPr/>
        </p:nvSpPr>
        <p:spPr>
          <a:xfrm>
            <a:off x="4089663" y="1686375"/>
            <a:ext cx="696071" cy="667525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2" name="Google Shape;4872;p37"/>
          <p:cNvSpPr/>
          <p:nvPr/>
        </p:nvSpPr>
        <p:spPr>
          <a:xfrm>
            <a:off x="4089663" y="3179288"/>
            <a:ext cx="696071" cy="667525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3" name="Google Shape;4873;p37"/>
          <p:cNvGrpSpPr/>
          <p:nvPr/>
        </p:nvGrpSpPr>
        <p:grpSpPr>
          <a:xfrm>
            <a:off x="2014615" y="922074"/>
            <a:ext cx="3626319" cy="99499"/>
            <a:chOff x="5119825" y="1558875"/>
            <a:chExt cx="703675" cy="116075"/>
          </a:xfrm>
          <a:solidFill>
            <a:schemeClr val="bg1">
              <a:lumMod val="75000"/>
            </a:schemeClr>
          </a:solidFill>
        </p:grpSpPr>
        <p:sp>
          <p:nvSpPr>
            <p:cNvPr id="4874" name="Google Shape;4874;p37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7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7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77" name="Google Shape;4877;p37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8" name="Google Shape;4878;p37">
            <a:hlinkClick r:id="" action="ppaction://hlinkshowjump?jump=nextslide"/>
          </p:cNvPr>
          <p:cNvPicPr preferRelativeResize="0"/>
          <p:nvPr/>
        </p:nvPicPr>
        <p:blipFill rotWithShape="1">
          <a:blip r:embed="rId9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0" name="Google Shape;4880;p37">
            <a:hlinkClick r:id="" action="ppaction://hlinkshowjump?jump=previousslide"/>
          </p:cNvPr>
          <p:cNvPicPr preferRelativeResize="0"/>
          <p:nvPr/>
        </p:nvPicPr>
        <p:blipFill rotWithShape="1">
          <a:blip r:embed="rId9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81" name="Google Shape;4881;p37"/>
          <p:cNvGrpSpPr/>
          <p:nvPr/>
        </p:nvGrpSpPr>
        <p:grpSpPr>
          <a:xfrm>
            <a:off x="6063723" y="-61304"/>
            <a:ext cx="458760" cy="506323"/>
            <a:chOff x="5241250" y="609200"/>
            <a:chExt cx="177525" cy="199875"/>
          </a:xfrm>
        </p:grpSpPr>
        <p:sp>
          <p:nvSpPr>
            <p:cNvPr id="4882" name="Google Shape;4882;p37"/>
            <p:cNvSpPr/>
            <p:nvPr/>
          </p:nvSpPr>
          <p:spPr>
            <a:xfrm>
              <a:off x="5241250" y="704305"/>
              <a:ext cx="177525" cy="89750"/>
            </a:xfrm>
            <a:custGeom>
              <a:avLst/>
              <a:gdLst/>
              <a:ahLst/>
              <a:cxnLst/>
              <a:rect l="l" t="t" r="r" b="b"/>
              <a:pathLst>
                <a:path w="7101" h="3590" extrusionOk="0">
                  <a:moveTo>
                    <a:pt x="0" y="0"/>
                  </a:moveTo>
                  <a:lnTo>
                    <a:pt x="0" y="3590"/>
                  </a:lnTo>
                  <a:lnTo>
                    <a:pt x="7101" y="3590"/>
                  </a:lnTo>
                  <a:lnTo>
                    <a:pt x="7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7"/>
            <p:cNvSpPr/>
            <p:nvPr/>
          </p:nvSpPr>
          <p:spPr>
            <a:xfrm>
              <a:off x="5249875" y="609200"/>
              <a:ext cx="160300" cy="196350"/>
            </a:xfrm>
            <a:custGeom>
              <a:avLst/>
              <a:gdLst/>
              <a:ahLst/>
              <a:cxnLst/>
              <a:rect l="l" t="t" r="r" b="b"/>
              <a:pathLst>
                <a:path w="6412" h="7854" extrusionOk="0">
                  <a:moveTo>
                    <a:pt x="3214" y="1"/>
                  </a:moveTo>
                  <a:cubicBezTo>
                    <a:pt x="2414" y="1"/>
                    <a:pt x="1756" y="659"/>
                    <a:pt x="1756" y="1458"/>
                  </a:cubicBezTo>
                  <a:cubicBezTo>
                    <a:pt x="1756" y="1834"/>
                    <a:pt x="1913" y="2195"/>
                    <a:pt x="2163" y="2461"/>
                  </a:cubicBezTo>
                  <a:cubicBezTo>
                    <a:pt x="2273" y="2571"/>
                    <a:pt x="2320" y="2712"/>
                    <a:pt x="2304" y="2838"/>
                  </a:cubicBezTo>
                  <a:cubicBezTo>
                    <a:pt x="2116" y="4029"/>
                    <a:pt x="1740" y="6537"/>
                    <a:pt x="1615" y="7383"/>
                  </a:cubicBezTo>
                  <a:cubicBezTo>
                    <a:pt x="1599" y="7462"/>
                    <a:pt x="1536" y="7509"/>
                    <a:pt x="1458" y="7509"/>
                  </a:cubicBezTo>
                  <a:lnTo>
                    <a:pt x="0" y="7509"/>
                  </a:lnTo>
                  <a:lnTo>
                    <a:pt x="0" y="7853"/>
                  </a:lnTo>
                  <a:lnTo>
                    <a:pt x="1458" y="7853"/>
                  </a:lnTo>
                  <a:cubicBezTo>
                    <a:pt x="1709" y="7853"/>
                    <a:pt x="1913" y="7681"/>
                    <a:pt x="1960" y="7430"/>
                  </a:cubicBezTo>
                  <a:cubicBezTo>
                    <a:pt x="2085" y="6584"/>
                    <a:pt x="2461" y="4092"/>
                    <a:pt x="2634" y="2885"/>
                  </a:cubicBezTo>
                  <a:cubicBezTo>
                    <a:pt x="2681" y="2650"/>
                    <a:pt x="2602" y="2399"/>
                    <a:pt x="2414" y="2226"/>
                  </a:cubicBezTo>
                  <a:cubicBezTo>
                    <a:pt x="2210" y="2007"/>
                    <a:pt x="2101" y="1740"/>
                    <a:pt x="2101" y="1458"/>
                  </a:cubicBezTo>
                  <a:cubicBezTo>
                    <a:pt x="2101" y="847"/>
                    <a:pt x="2602" y="345"/>
                    <a:pt x="3214" y="345"/>
                  </a:cubicBezTo>
                  <a:cubicBezTo>
                    <a:pt x="3825" y="345"/>
                    <a:pt x="4311" y="847"/>
                    <a:pt x="4311" y="1458"/>
                  </a:cubicBezTo>
                  <a:cubicBezTo>
                    <a:pt x="4311" y="1740"/>
                    <a:pt x="4201" y="2007"/>
                    <a:pt x="4013" y="2226"/>
                  </a:cubicBezTo>
                  <a:cubicBezTo>
                    <a:pt x="3825" y="2399"/>
                    <a:pt x="3746" y="2650"/>
                    <a:pt x="3778" y="2885"/>
                  </a:cubicBezTo>
                  <a:cubicBezTo>
                    <a:pt x="3966" y="4092"/>
                    <a:pt x="4342" y="6584"/>
                    <a:pt x="4467" y="7430"/>
                  </a:cubicBezTo>
                  <a:cubicBezTo>
                    <a:pt x="4499" y="7681"/>
                    <a:pt x="4718" y="7853"/>
                    <a:pt x="4969" y="7853"/>
                  </a:cubicBezTo>
                  <a:lnTo>
                    <a:pt x="6411" y="7853"/>
                  </a:lnTo>
                  <a:lnTo>
                    <a:pt x="6411" y="7509"/>
                  </a:lnTo>
                  <a:lnTo>
                    <a:pt x="4969" y="7509"/>
                  </a:lnTo>
                  <a:cubicBezTo>
                    <a:pt x="4891" y="7509"/>
                    <a:pt x="4828" y="7462"/>
                    <a:pt x="4812" y="7383"/>
                  </a:cubicBezTo>
                  <a:cubicBezTo>
                    <a:pt x="4687" y="6537"/>
                    <a:pt x="4311" y="4029"/>
                    <a:pt x="4123" y="2838"/>
                  </a:cubicBezTo>
                  <a:cubicBezTo>
                    <a:pt x="4107" y="2712"/>
                    <a:pt x="4154" y="2571"/>
                    <a:pt x="4248" y="2461"/>
                  </a:cubicBezTo>
                  <a:cubicBezTo>
                    <a:pt x="4515" y="2195"/>
                    <a:pt x="4671" y="1834"/>
                    <a:pt x="4671" y="1458"/>
                  </a:cubicBezTo>
                  <a:cubicBezTo>
                    <a:pt x="4671" y="659"/>
                    <a:pt x="4013" y="1"/>
                    <a:pt x="3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7"/>
            <p:cNvSpPr/>
            <p:nvPr/>
          </p:nvSpPr>
          <p:spPr>
            <a:xfrm>
              <a:off x="5374875" y="793775"/>
              <a:ext cx="43900" cy="15300"/>
            </a:xfrm>
            <a:custGeom>
              <a:avLst/>
              <a:gdLst/>
              <a:ahLst/>
              <a:cxnLst/>
              <a:rect l="l" t="t" r="r" b="b"/>
              <a:pathLst>
                <a:path w="1756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56" y="611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7"/>
            <p:cNvSpPr/>
            <p:nvPr/>
          </p:nvSpPr>
          <p:spPr>
            <a:xfrm>
              <a:off x="5241250" y="793775"/>
              <a:ext cx="44300" cy="15300"/>
            </a:xfrm>
            <a:custGeom>
              <a:avLst/>
              <a:gdLst/>
              <a:ahLst/>
              <a:cxnLst/>
              <a:rect l="l" t="t" r="r" b="b"/>
              <a:pathLst>
                <a:path w="1772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72" y="611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" name="Google Shape;5478;p58"/>
          <p:cNvSpPr txBox="1">
            <a:spLocks noGrp="1"/>
          </p:cNvSpPr>
          <p:nvPr>
            <p:ph type="title"/>
          </p:nvPr>
        </p:nvSpPr>
        <p:spPr>
          <a:xfrm>
            <a:off x="1788898" y="198767"/>
            <a:ext cx="5287500" cy="93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Referencias</a:t>
            </a:r>
            <a:r>
              <a:rPr lang="en" dirty="0"/>
              <a:t> </a:t>
            </a:r>
            <a:endParaRPr dirty="0"/>
          </a:p>
        </p:txBody>
      </p:sp>
      <p:pic>
        <p:nvPicPr>
          <p:cNvPr id="5484" name="Google Shape;5484;p5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6" name="Google Shape;5486;p58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718A722-8E90-4193-9D1A-95C4141564F5}"/>
              </a:ext>
            </a:extLst>
          </p:cNvPr>
          <p:cNvSpPr txBox="1"/>
          <p:nvPr/>
        </p:nvSpPr>
        <p:spPr>
          <a:xfrm>
            <a:off x="1421174" y="1494532"/>
            <a:ext cx="686351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sz="1200" dirty="0" err="1"/>
              <a:t>anonimo</a:t>
            </a:r>
            <a:r>
              <a:rPr lang="es-PA" sz="1200" dirty="0"/>
              <a:t>. (s.f.). JL-Curso de HTML. Obtenido de JL-Curso de HTML:    </a:t>
            </a:r>
            <a:r>
              <a:rPr lang="es-PA" sz="1200" dirty="0">
                <a:hlinkClick r:id="rId6"/>
              </a:rPr>
              <a:t>https://www.uv.es/jbosch/PDF/Curso%20de%20HTML.pdf</a:t>
            </a:r>
            <a:endParaRPr lang="es-PA" sz="1200" dirty="0"/>
          </a:p>
          <a:p>
            <a:endParaRPr lang="es-PA" sz="1200" dirty="0"/>
          </a:p>
          <a:p>
            <a:r>
              <a:rPr lang="es-PA" sz="1200" dirty="0"/>
              <a:t>Asensio, R. M.-B. (s.f.). DIS. UMU. Obtenido de DIS. UMU: </a:t>
            </a:r>
            <a:r>
              <a:rPr lang="es-PA" sz="1200" dirty="0">
                <a:hlinkClick r:id="rId7"/>
              </a:rPr>
              <a:t>https://www.um.es/docencia/barzana/DAWEB/Lenguaje-de-programacion-HTML-1.pdf</a:t>
            </a:r>
            <a:endParaRPr lang="es-PA" sz="1200" dirty="0"/>
          </a:p>
          <a:p>
            <a:endParaRPr lang="es-PA" sz="1200" dirty="0"/>
          </a:p>
          <a:p>
            <a:r>
              <a:rPr lang="es-PA" sz="1200" dirty="0"/>
              <a:t>Murcia, U. d. (s.f.). </a:t>
            </a:r>
            <a:r>
              <a:rPr lang="es-PA" sz="1200" dirty="0" err="1"/>
              <a:t>aragonemprendedor</a:t>
            </a:r>
            <a:r>
              <a:rPr lang="es-PA" sz="1200" dirty="0"/>
              <a:t>. Obtenido de </a:t>
            </a:r>
            <a:r>
              <a:rPr lang="es-PA" sz="1200" dirty="0" err="1"/>
              <a:t>aragonemprendedor</a:t>
            </a:r>
            <a:r>
              <a:rPr lang="es-PA" sz="1200" dirty="0"/>
              <a:t>: </a:t>
            </a:r>
            <a:r>
              <a:rPr lang="es-PA" sz="1200" dirty="0">
                <a:hlinkClick r:id="rId8"/>
              </a:rPr>
              <a:t>https://www.aragonemprendedor.com/archivos/descargas/html.pdf</a:t>
            </a:r>
            <a:endParaRPr lang="es-PA" sz="1200" dirty="0"/>
          </a:p>
          <a:p>
            <a:endParaRPr lang="es-PA" sz="1200" dirty="0"/>
          </a:p>
          <a:p>
            <a:r>
              <a:rPr lang="es-PA" sz="1200" dirty="0"/>
              <a:t>profesores. (s.f.). Obtenido de profesores : </a:t>
            </a:r>
            <a:r>
              <a:rPr lang="es-PA" sz="1200" dirty="0">
                <a:hlinkClick r:id="rId9"/>
              </a:rPr>
              <a:t>http://profesores.fi-b.unam.mx/cintia/Manualhtml.pdf</a:t>
            </a:r>
            <a:endParaRPr lang="es-PA" sz="1200" dirty="0"/>
          </a:p>
          <a:p>
            <a:endParaRPr lang="es-P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" name="Google Shape;4916;p40"/>
          <p:cNvSpPr txBox="1">
            <a:spLocks noGrp="1"/>
          </p:cNvSpPr>
          <p:nvPr>
            <p:ph type="title"/>
          </p:nvPr>
        </p:nvSpPr>
        <p:spPr>
          <a:xfrm>
            <a:off x="986277" y="2046194"/>
            <a:ext cx="38622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dirty="0"/>
              <a:t>INTRODUCCIÓN  </a:t>
            </a:r>
          </a:p>
        </p:txBody>
      </p:sp>
      <p:grpSp>
        <p:nvGrpSpPr>
          <p:cNvPr id="4919" name="Google Shape;4919;p40"/>
          <p:cNvGrpSpPr/>
          <p:nvPr/>
        </p:nvGrpSpPr>
        <p:grpSpPr>
          <a:xfrm rot="10800000" flipH="1">
            <a:off x="1249350" y="2666384"/>
            <a:ext cx="3336053" cy="102076"/>
            <a:chOff x="5119825" y="1558875"/>
            <a:chExt cx="703675" cy="116075"/>
          </a:xfrm>
        </p:grpSpPr>
        <p:sp>
          <p:nvSpPr>
            <p:cNvPr id="4920" name="Google Shape;4920;p40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40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40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4" name="Google Shape;4924;p40">
            <a:hlinkClick r:id="rId3" action="ppaction://hlinksldjump"/>
          </p:cNvPr>
          <p:cNvSpPr txBox="1"/>
          <p:nvPr/>
        </p:nvSpPr>
        <p:spPr>
          <a:xfrm rot="-5400000">
            <a:off x="-44575" y="19155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Secular One"/>
                <a:ea typeface="Secular One"/>
                <a:cs typeface="Secular One"/>
                <a:sym typeface="Secular One"/>
              </a:rPr>
              <a:t>SECTION 2</a:t>
            </a:r>
            <a:endParaRPr sz="900">
              <a:solidFill>
                <a:schemeClr val="accent4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4925" name="Google Shape;4925;p40">
            <a:hlinkClick r:id="rId4" action="ppaction://hlinksldjump"/>
          </p:cNvPr>
          <p:cNvSpPr txBox="1"/>
          <p:nvPr/>
        </p:nvSpPr>
        <p:spPr>
          <a:xfrm rot="-5400000">
            <a:off x="-43500" y="27518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Secular One"/>
                <a:ea typeface="Secular One"/>
                <a:cs typeface="Secular One"/>
                <a:sym typeface="Secular One"/>
              </a:rPr>
              <a:t>SECTION 3</a:t>
            </a:r>
            <a:endParaRPr sz="900">
              <a:solidFill>
                <a:schemeClr val="accent4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4926" name="Google Shape;4926;p40">
            <a:hlinkClick r:id="rId5" action="ppaction://hlinksldjump"/>
          </p:cNvPr>
          <p:cNvSpPr txBox="1"/>
          <p:nvPr/>
        </p:nvSpPr>
        <p:spPr>
          <a:xfrm rot="-5400000">
            <a:off x="-43500" y="35881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Secular One"/>
                <a:ea typeface="Secular One"/>
                <a:cs typeface="Secular One"/>
                <a:sym typeface="Secular One"/>
              </a:rPr>
              <a:t>SECTION 4</a:t>
            </a:r>
            <a:endParaRPr sz="900">
              <a:solidFill>
                <a:schemeClr val="accent4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4927" name="Google Shape;4927;p40">
            <a:hlinkClick r:id="rId6" action="ppaction://hlinksldjump"/>
          </p:cNvPr>
          <p:cNvSpPr txBox="1"/>
          <p:nvPr/>
        </p:nvSpPr>
        <p:spPr>
          <a:xfrm rot="-5400000">
            <a:off x="-44575" y="106907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Secular One"/>
                <a:ea typeface="Secular One"/>
                <a:cs typeface="Secular One"/>
                <a:sym typeface="Secular One"/>
              </a:rPr>
              <a:t>SECTION 1</a:t>
            </a:r>
            <a:endParaRPr sz="900">
              <a:solidFill>
                <a:schemeClr val="accent4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pic>
        <p:nvPicPr>
          <p:cNvPr id="4928" name="Google Shape;4928;p40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9" name="Google Shape;4929;p40">
            <a:hlinkClick r:id="" action="ppaction://hlinkshowjump?jump=nextslide"/>
          </p:cNvPr>
          <p:cNvPicPr preferRelativeResize="0"/>
          <p:nvPr/>
        </p:nvPicPr>
        <p:blipFill rotWithShape="1">
          <a:blip r:embed="rId9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0" name="Google Shape;4930;p40">
            <a:hlinkClick r:id="" action="ppaction://hlinkshowjump?jump=previousslide"/>
          </p:cNvPr>
          <p:cNvPicPr preferRelativeResize="0"/>
          <p:nvPr/>
        </p:nvPicPr>
        <p:blipFill rotWithShape="1">
          <a:blip r:embed="rId9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31" name="Google Shape;4931;p40"/>
          <p:cNvGrpSpPr/>
          <p:nvPr/>
        </p:nvGrpSpPr>
        <p:grpSpPr>
          <a:xfrm>
            <a:off x="4470923" y="33671"/>
            <a:ext cx="458760" cy="506323"/>
            <a:chOff x="5241250" y="609200"/>
            <a:chExt cx="177525" cy="199875"/>
          </a:xfrm>
        </p:grpSpPr>
        <p:sp>
          <p:nvSpPr>
            <p:cNvPr id="4932" name="Google Shape;4932;p40"/>
            <p:cNvSpPr/>
            <p:nvPr/>
          </p:nvSpPr>
          <p:spPr>
            <a:xfrm>
              <a:off x="5241250" y="704305"/>
              <a:ext cx="177525" cy="89750"/>
            </a:xfrm>
            <a:custGeom>
              <a:avLst/>
              <a:gdLst/>
              <a:ahLst/>
              <a:cxnLst/>
              <a:rect l="l" t="t" r="r" b="b"/>
              <a:pathLst>
                <a:path w="7101" h="3590" extrusionOk="0">
                  <a:moveTo>
                    <a:pt x="0" y="0"/>
                  </a:moveTo>
                  <a:lnTo>
                    <a:pt x="0" y="3590"/>
                  </a:lnTo>
                  <a:lnTo>
                    <a:pt x="7101" y="3590"/>
                  </a:lnTo>
                  <a:lnTo>
                    <a:pt x="7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0"/>
            <p:cNvSpPr/>
            <p:nvPr/>
          </p:nvSpPr>
          <p:spPr>
            <a:xfrm>
              <a:off x="5249875" y="609200"/>
              <a:ext cx="160300" cy="196350"/>
            </a:xfrm>
            <a:custGeom>
              <a:avLst/>
              <a:gdLst/>
              <a:ahLst/>
              <a:cxnLst/>
              <a:rect l="l" t="t" r="r" b="b"/>
              <a:pathLst>
                <a:path w="6412" h="7854" extrusionOk="0">
                  <a:moveTo>
                    <a:pt x="3214" y="1"/>
                  </a:moveTo>
                  <a:cubicBezTo>
                    <a:pt x="2414" y="1"/>
                    <a:pt x="1756" y="659"/>
                    <a:pt x="1756" y="1458"/>
                  </a:cubicBezTo>
                  <a:cubicBezTo>
                    <a:pt x="1756" y="1834"/>
                    <a:pt x="1913" y="2195"/>
                    <a:pt x="2163" y="2461"/>
                  </a:cubicBezTo>
                  <a:cubicBezTo>
                    <a:pt x="2273" y="2571"/>
                    <a:pt x="2320" y="2712"/>
                    <a:pt x="2304" y="2838"/>
                  </a:cubicBezTo>
                  <a:cubicBezTo>
                    <a:pt x="2116" y="4029"/>
                    <a:pt x="1740" y="6537"/>
                    <a:pt x="1615" y="7383"/>
                  </a:cubicBezTo>
                  <a:cubicBezTo>
                    <a:pt x="1599" y="7462"/>
                    <a:pt x="1536" y="7509"/>
                    <a:pt x="1458" y="7509"/>
                  </a:cubicBezTo>
                  <a:lnTo>
                    <a:pt x="0" y="7509"/>
                  </a:lnTo>
                  <a:lnTo>
                    <a:pt x="0" y="7853"/>
                  </a:lnTo>
                  <a:lnTo>
                    <a:pt x="1458" y="7853"/>
                  </a:lnTo>
                  <a:cubicBezTo>
                    <a:pt x="1709" y="7853"/>
                    <a:pt x="1913" y="7681"/>
                    <a:pt x="1960" y="7430"/>
                  </a:cubicBezTo>
                  <a:cubicBezTo>
                    <a:pt x="2085" y="6584"/>
                    <a:pt x="2461" y="4092"/>
                    <a:pt x="2634" y="2885"/>
                  </a:cubicBezTo>
                  <a:cubicBezTo>
                    <a:pt x="2681" y="2650"/>
                    <a:pt x="2602" y="2399"/>
                    <a:pt x="2414" y="2226"/>
                  </a:cubicBezTo>
                  <a:cubicBezTo>
                    <a:pt x="2210" y="2007"/>
                    <a:pt x="2101" y="1740"/>
                    <a:pt x="2101" y="1458"/>
                  </a:cubicBezTo>
                  <a:cubicBezTo>
                    <a:pt x="2101" y="847"/>
                    <a:pt x="2602" y="345"/>
                    <a:pt x="3214" y="345"/>
                  </a:cubicBezTo>
                  <a:cubicBezTo>
                    <a:pt x="3825" y="345"/>
                    <a:pt x="4311" y="847"/>
                    <a:pt x="4311" y="1458"/>
                  </a:cubicBezTo>
                  <a:cubicBezTo>
                    <a:pt x="4311" y="1740"/>
                    <a:pt x="4201" y="2007"/>
                    <a:pt x="4013" y="2226"/>
                  </a:cubicBezTo>
                  <a:cubicBezTo>
                    <a:pt x="3825" y="2399"/>
                    <a:pt x="3746" y="2650"/>
                    <a:pt x="3778" y="2885"/>
                  </a:cubicBezTo>
                  <a:cubicBezTo>
                    <a:pt x="3966" y="4092"/>
                    <a:pt x="4342" y="6584"/>
                    <a:pt x="4467" y="7430"/>
                  </a:cubicBezTo>
                  <a:cubicBezTo>
                    <a:pt x="4499" y="7681"/>
                    <a:pt x="4718" y="7853"/>
                    <a:pt x="4969" y="7853"/>
                  </a:cubicBezTo>
                  <a:lnTo>
                    <a:pt x="6411" y="7853"/>
                  </a:lnTo>
                  <a:lnTo>
                    <a:pt x="6411" y="7509"/>
                  </a:lnTo>
                  <a:lnTo>
                    <a:pt x="4969" y="7509"/>
                  </a:lnTo>
                  <a:cubicBezTo>
                    <a:pt x="4891" y="7509"/>
                    <a:pt x="4828" y="7462"/>
                    <a:pt x="4812" y="7383"/>
                  </a:cubicBezTo>
                  <a:cubicBezTo>
                    <a:pt x="4687" y="6537"/>
                    <a:pt x="4311" y="4029"/>
                    <a:pt x="4123" y="2838"/>
                  </a:cubicBezTo>
                  <a:cubicBezTo>
                    <a:pt x="4107" y="2712"/>
                    <a:pt x="4154" y="2571"/>
                    <a:pt x="4248" y="2461"/>
                  </a:cubicBezTo>
                  <a:cubicBezTo>
                    <a:pt x="4515" y="2195"/>
                    <a:pt x="4671" y="1834"/>
                    <a:pt x="4671" y="1458"/>
                  </a:cubicBezTo>
                  <a:cubicBezTo>
                    <a:pt x="4671" y="659"/>
                    <a:pt x="4013" y="1"/>
                    <a:pt x="3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0"/>
            <p:cNvSpPr/>
            <p:nvPr/>
          </p:nvSpPr>
          <p:spPr>
            <a:xfrm>
              <a:off x="5374875" y="793775"/>
              <a:ext cx="43900" cy="15300"/>
            </a:xfrm>
            <a:custGeom>
              <a:avLst/>
              <a:gdLst/>
              <a:ahLst/>
              <a:cxnLst/>
              <a:rect l="l" t="t" r="r" b="b"/>
              <a:pathLst>
                <a:path w="1756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56" y="611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0"/>
            <p:cNvSpPr/>
            <p:nvPr/>
          </p:nvSpPr>
          <p:spPr>
            <a:xfrm>
              <a:off x="5241250" y="793775"/>
              <a:ext cx="44300" cy="15300"/>
            </a:xfrm>
            <a:custGeom>
              <a:avLst/>
              <a:gdLst/>
              <a:ahLst/>
              <a:cxnLst/>
              <a:rect l="l" t="t" r="r" b="b"/>
              <a:pathLst>
                <a:path w="1772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72" y="611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p43"/>
          <p:cNvSpPr txBox="1">
            <a:spLocks noGrp="1"/>
          </p:cNvSpPr>
          <p:nvPr>
            <p:ph type="title"/>
          </p:nvPr>
        </p:nvSpPr>
        <p:spPr>
          <a:xfrm>
            <a:off x="1775625" y="713418"/>
            <a:ext cx="5592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</a:t>
            </a:r>
            <a:r>
              <a:rPr lang="es-PA" dirty="0"/>
              <a:t>é</a:t>
            </a:r>
            <a:r>
              <a:rPr lang="en" dirty="0"/>
              <a:t> es HTML?</a:t>
            </a:r>
            <a:endParaRPr dirty="0"/>
          </a:p>
        </p:txBody>
      </p:sp>
      <p:sp>
        <p:nvSpPr>
          <p:cNvPr id="4992" name="Google Shape;4992;p43"/>
          <p:cNvSpPr txBox="1">
            <a:spLocks noGrp="1"/>
          </p:cNvSpPr>
          <p:nvPr>
            <p:ph type="subTitle" idx="1"/>
          </p:nvPr>
        </p:nvSpPr>
        <p:spPr>
          <a:xfrm>
            <a:off x="990290" y="1441212"/>
            <a:ext cx="6952872" cy="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Es el lenguaje de hipertexto ( unión de paginas mediante enlaces ) más importante que dio a la aparición, desarrollo y expansión de la </a:t>
            </a:r>
            <a:r>
              <a:rPr lang="en-US" dirty="0"/>
              <a:t>World</a:t>
            </a:r>
            <a:r>
              <a:rPr lang="es-ES" dirty="0"/>
              <a:t> Wide web (www). Se utiliza para la creación de paginas web que pueden ser vista por los usuarios a través de navegadores.</a:t>
            </a:r>
            <a:endParaRPr dirty="0"/>
          </a:p>
        </p:txBody>
      </p:sp>
      <p:sp>
        <p:nvSpPr>
          <p:cNvPr id="4994" name="Google Shape;4994;p43"/>
          <p:cNvSpPr txBox="1">
            <a:spLocks noGrp="1"/>
          </p:cNvSpPr>
          <p:nvPr>
            <p:ph type="subTitle" idx="3"/>
          </p:nvPr>
        </p:nvSpPr>
        <p:spPr>
          <a:xfrm>
            <a:off x="1506045" y="3423781"/>
            <a:ext cx="2324325" cy="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Organizar y gestionar el contenido de la página web ya sea imágenes, texto, videos, enlaces, etc. </a:t>
            </a:r>
            <a:endParaRPr dirty="0"/>
          </a:p>
        </p:txBody>
      </p:sp>
      <p:sp>
        <p:nvSpPr>
          <p:cNvPr id="4995" name="Google Shape;4995;p43"/>
          <p:cNvSpPr txBox="1">
            <a:spLocks noGrp="1"/>
          </p:cNvSpPr>
          <p:nvPr>
            <p:ph type="title" idx="4"/>
          </p:nvPr>
        </p:nvSpPr>
        <p:spPr>
          <a:xfrm>
            <a:off x="1445955" y="2612856"/>
            <a:ext cx="2467125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FF0000"/>
                </a:solidFill>
              </a:rPr>
              <a:t>Su función es: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996" name="Google Shape;4996;p43"/>
          <p:cNvSpPr txBox="1">
            <a:spLocks noGrp="1"/>
          </p:cNvSpPr>
          <p:nvPr>
            <p:ph type="subTitle" idx="5"/>
          </p:nvPr>
        </p:nvSpPr>
        <p:spPr>
          <a:xfrm>
            <a:off x="5193446" y="3312613"/>
            <a:ext cx="2595478" cy="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dirty="0"/>
              <a:t>Etiquetas que marcan el inicio y el fin de un comando los cuales son interpretados por el programa. </a:t>
            </a:r>
          </a:p>
        </p:txBody>
      </p:sp>
      <p:sp>
        <p:nvSpPr>
          <p:cNvPr id="4997" name="Google Shape;4997;p43"/>
          <p:cNvSpPr txBox="1">
            <a:spLocks noGrp="1"/>
          </p:cNvSpPr>
          <p:nvPr>
            <p:ph type="title" idx="6"/>
          </p:nvPr>
        </p:nvSpPr>
        <p:spPr>
          <a:xfrm>
            <a:off x="5303716" y="2631760"/>
            <a:ext cx="19386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dirty="0">
                <a:solidFill>
                  <a:srgbClr val="FF0000"/>
                </a:solidFill>
              </a:rPr>
              <a:t>Compuesto por: </a:t>
            </a:r>
          </a:p>
        </p:txBody>
      </p:sp>
      <p:grpSp>
        <p:nvGrpSpPr>
          <p:cNvPr id="4998" name="Google Shape;4998;p43"/>
          <p:cNvGrpSpPr/>
          <p:nvPr/>
        </p:nvGrpSpPr>
        <p:grpSpPr>
          <a:xfrm>
            <a:off x="2481215" y="445025"/>
            <a:ext cx="4181569" cy="804000"/>
            <a:chOff x="1727847" y="1030391"/>
            <a:chExt cx="3761706" cy="554306"/>
          </a:xfrm>
        </p:grpSpPr>
        <p:grpSp>
          <p:nvGrpSpPr>
            <p:cNvPr id="4999" name="Google Shape;4999;p43"/>
            <p:cNvGrpSpPr/>
            <p:nvPr/>
          </p:nvGrpSpPr>
          <p:grpSpPr>
            <a:xfrm>
              <a:off x="1727847" y="1030391"/>
              <a:ext cx="3761706" cy="100916"/>
              <a:chOff x="5119825" y="1558875"/>
              <a:chExt cx="703675" cy="116075"/>
            </a:xfrm>
          </p:grpSpPr>
          <p:sp>
            <p:nvSpPr>
              <p:cNvPr id="5000" name="Google Shape;5000;p43"/>
              <p:cNvSpPr/>
              <p:nvPr/>
            </p:nvSpPr>
            <p:spPr>
              <a:xfrm>
                <a:off x="5119825" y="1558875"/>
                <a:ext cx="703675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28147" h="4400" extrusionOk="0">
                    <a:moveTo>
                      <a:pt x="26897" y="0"/>
                    </a:moveTo>
                    <a:cubicBezTo>
                      <a:pt x="26879" y="0"/>
                      <a:pt x="26861" y="1"/>
                      <a:pt x="26843" y="2"/>
                    </a:cubicBezTo>
                    <a:cubicBezTo>
                      <a:pt x="18996" y="604"/>
                      <a:pt x="11129" y="885"/>
                      <a:pt x="3259" y="885"/>
                    </a:cubicBezTo>
                    <a:cubicBezTo>
                      <a:pt x="2607" y="885"/>
                      <a:pt x="1956" y="883"/>
                      <a:pt x="1304" y="880"/>
                    </a:cubicBezTo>
                    <a:cubicBezTo>
                      <a:pt x="1299" y="879"/>
                      <a:pt x="1295" y="879"/>
                      <a:pt x="1290" y="879"/>
                    </a:cubicBezTo>
                    <a:cubicBezTo>
                      <a:pt x="1" y="879"/>
                      <a:pt x="5" y="4388"/>
                      <a:pt x="1304" y="4388"/>
                    </a:cubicBezTo>
                    <a:cubicBezTo>
                      <a:pt x="2162" y="4396"/>
                      <a:pt x="3020" y="4400"/>
                      <a:pt x="3878" y="4400"/>
                    </a:cubicBezTo>
                    <a:cubicBezTo>
                      <a:pt x="11541" y="4400"/>
                      <a:pt x="19202" y="4100"/>
                      <a:pt x="26843" y="3536"/>
                    </a:cubicBezTo>
                    <a:cubicBezTo>
                      <a:pt x="28128" y="3437"/>
                      <a:pt x="28146" y="0"/>
                      <a:pt x="26897" y="0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43"/>
              <p:cNvSpPr/>
              <p:nvPr/>
            </p:nvSpPr>
            <p:spPr>
              <a:xfrm>
                <a:off x="5119825" y="1590225"/>
                <a:ext cx="703650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28146" h="904" extrusionOk="0">
                    <a:moveTo>
                      <a:pt x="26908" y="1"/>
                    </a:moveTo>
                    <a:cubicBezTo>
                      <a:pt x="26887" y="1"/>
                      <a:pt x="26865" y="1"/>
                      <a:pt x="26843" y="2"/>
                    </a:cubicBezTo>
                    <a:cubicBezTo>
                      <a:pt x="19444" y="111"/>
                      <a:pt x="12026" y="182"/>
                      <a:pt x="4606" y="182"/>
                    </a:cubicBezTo>
                    <a:cubicBezTo>
                      <a:pt x="3505" y="182"/>
                      <a:pt x="2405" y="180"/>
                      <a:pt x="1304" y="177"/>
                    </a:cubicBezTo>
                    <a:cubicBezTo>
                      <a:pt x="1" y="177"/>
                      <a:pt x="1" y="879"/>
                      <a:pt x="1304" y="904"/>
                    </a:cubicBezTo>
                    <a:cubicBezTo>
                      <a:pt x="9825" y="904"/>
                      <a:pt x="18347" y="854"/>
                      <a:pt x="26843" y="728"/>
                    </a:cubicBezTo>
                    <a:cubicBezTo>
                      <a:pt x="28124" y="704"/>
                      <a:pt x="28146" y="1"/>
                      <a:pt x="26908" y="1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43"/>
              <p:cNvSpPr/>
              <p:nvPr/>
            </p:nvSpPr>
            <p:spPr>
              <a:xfrm>
                <a:off x="5119825" y="1625325"/>
                <a:ext cx="7036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8147" h="1985" extrusionOk="0">
                    <a:moveTo>
                      <a:pt x="26874" y="1"/>
                    </a:moveTo>
                    <a:cubicBezTo>
                      <a:pt x="26863" y="1"/>
                      <a:pt x="26853" y="1"/>
                      <a:pt x="26843" y="1"/>
                    </a:cubicBezTo>
                    <a:cubicBezTo>
                      <a:pt x="19050" y="277"/>
                      <a:pt x="11236" y="405"/>
                      <a:pt x="3420" y="405"/>
                    </a:cubicBezTo>
                    <a:cubicBezTo>
                      <a:pt x="2715" y="405"/>
                      <a:pt x="2009" y="404"/>
                      <a:pt x="1304" y="402"/>
                    </a:cubicBezTo>
                    <a:cubicBezTo>
                      <a:pt x="1" y="402"/>
                      <a:pt x="1" y="1981"/>
                      <a:pt x="1304" y="1981"/>
                    </a:cubicBezTo>
                    <a:cubicBezTo>
                      <a:pt x="2009" y="1983"/>
                      <a:pt x="2715" y="1984"/>
                      <a:pt x="3420" y="1984"/>
                    </a:cubicBezTo>
                    <a:cubicBezTo>
                      <a:pt x="11236" y="1984"/>
                      <a:pt x="19050" y="1856"/>
                      <a:pt x="26843" y="1580"/>
                    </a:cubicBezTo>
                    <a:cubicBezTo>
                      <a:pt x="28136" y="1555"/>
                      <a:pt x="28146" y="1"/>
                      <a:pt x="26874" y="1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03" name="Google Shape;5003;p43"/>
            <p:cNvGrpSpPr/>
            <p:nvPr/>
          </p:nvGrpSpPr>
          <p:grpSpPr>
            <a:xfrm>
              <a:off x="1727847" y="1483781"/>
              <a:ext cx="3761706" cy="100916"/>
              <a:chOff x="5119825" y="1558875"/>
              <a:chExt cx="703675" cy="116075"/>
            </a:xfrm>
          </p:grpSpPr>
          <p:sp>
            <p:nvSpPr>
              <p:cNvPr id="5004" name="Google Shape;5004;p43"/>
              <p:cNvSpPr/>
              <p:nvPr/>
            </p:nvSpPr>
            <p:spPr>
              <a:xfrm>
                <a:off x="5119825" y="1558875"/>
                <a:ext cx="703675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28147" h="4400" extrusionOk="0">
                    <a:moveTo>
                      <a:pt x="26897" y="0"/>
                    </a:moveTo>
                    <a:cubicBezTo>
                      <a:pt x="26879" y="0"/>
                      <a:pt x="26861" y="1"/>
                      <a:pt x="26843" y="2"/>
                    </a:cubicBezTo>
                    <a:cubicBezTo>
                      <a:pt x="18996" y="604"/>
                      <a:pt x="11129" y="885"/>
                      <a:pt x="3259" y="885"/>
                    </a:cubicBezTo>
                    <a:cubicBezTo>
                      <a:pt x="2607" y="885"/>
                      <a:pt x="1956" y="883"/>
                      <a:pt x="1304" y="880"/>
                    </a:cubicBezTo>
                    <a:cubicBezTo>
                      <a:pt x="1299" y="879"/>
                      <a:pt x="1295" y="879"/>
                      <a:pt x="1290" y="879"/>
                    </a:cubicBezTo>
                    <a:cubicBezTo>
                      <a:pt x="1" y="879"/>
                      <a:pt x="5" y="4388"/>
                      <a:pt x="1304" y="4388"/>
                    </a:cubicBezTo>
                    <a:cubicBezTo>
                      <a:pt x="2162" y="4396"/>
                      <a:pt x="3020" y="4400"/>
                      <a:pt x="3878" y="4400"/>
                    </a:cubicBezTo>
                    <a:cubicBezTo>
                      <a:pt x="11541" y="4400"/>
                      <a:pt x="19202" y="4100"/>
                      <a:pt x="26843" y="3536"/>
                    </a:cubicBezTo>
                    <a:cubicBezTo>
                      <a:pt x="28128" y="3437"/>
                      <a:pt x="28146" y="0"/>
                      <a:pt x="26897" y="0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43"/>
              <p:cNvSpPr/>
              <p:nvPr/>
            </p:nvSpPr>
            <p:spPr>
              <a:xfrm>
                <a:off x="5119825" y="1590225"/>
                <a:ext cx="703650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28146" h="904" extrusionOk="0">
                    <a:moveTo>
                      <a:pt x="26908" y="1"/>
                    </a:moveTo>
                    <a:cubicBezTo>
                      <a:pt x="26887" y="1"/>
                      <a:pt x="26865" y="1"/>
                      <a:pt x="26843" y="2"/>
                    </a:cubicBezTo>
                    <a:cubicBezTo>
                      <a:pt x="19444" y="111"/>
                      <a:pt x="12026" y="182"/>
                      <a:pt x="4606" y="182"/>
                    </a:cubicBezTo>
                    <a:cubicBezTo>
                      <a:pt x="3505" y="182"/>
                      <a:pt x="2405" y="180"/>
                      <a:pt x="1304" y="177"/>
                    </a:cubicBezTo>
                    <a:cubicBezTo>
                      <a:pt x="1" y="177"/>
                      <a:pt x="1" y="879"/>
                      <a:pt x="1304" y="904"/>
                    </a:cubicBezTo>
                    <a:cubicBezTo>
                      <a:pt x="9825" y="904"/>
                      <a:pt x="18347" y="854"/>
                      <a:pt x="26843" y="728"/>
                    </a:cubicBezTo>
                    <a:cubicBezTo>
                      <a:pt x="28124" y="704"/>
                      <a:pt x="28146" y="1"/>
                      <a:pt x="26908" y="1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43"/>
              <p:cNvSpPr/>
              <p:nvPr/>
            </p:nvSpPr>
            <p:spPr>
              <a:xfrm>
                <a:off x="5119825" y="1625325"/>
                <a:ext cx="7036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8147" h="1985" extrusionOk="0">
                    <a:moveTo>
                      <a:pt x="26874" y="1"/>
                    </a:moveTo>
                    <a:cubicBezTo>
                      <a:pt x="26863" y="1"/>
                      <a:pt x="26853" y="1"/>
                      <a:pt x="26843" y="1"/>
                    </a:cubicBezTo>
                    <a:cubicBezTo>
                      <a:pt x="19050" y="277"/>
                      <a:pt x="11236" y="405"/>
                      <a:pt x="3420" y="405"/>
                    </a:cubicBezTo>
                    <a:cubicBezTo>
                      <a:pt x="2715" y="405"/>
                      <a:pt x="2009" y="404"/>
                      <a:pt x="1304" y="402"/>
                    </a:cubicBezTo>
                    <a:cubicBezTo>
                      <a:pt x="1" y="402"/>
                      <a:pt x="1" y="1981"/>
                      <a:pt x="1304" y="1981"/>
                    </a:cubicBezTo>
                    <a:cubicBezTo>
                      <a:pt x="2009" y="1983"/>
                      <a:pt x="2715" y="1984"/>
                      <a:pt x="3420" y="1984"/>
                    </a:cubicBezTo>
                    <a:cubicBezTo>
                      <a:pt x="11236" y="1984"/>
                      <a:pt x="19050" y="1856"/>
                      <a:pt x="26843" y="1580"/>
                    </a:cubicBezTo>
                    <a:cubicBezTo>
                      <a:pt x="28136" y="1555"/>
                      <a:pt x="28146" y="1"/>
                      <a:pt x="26874" y="1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11" name="Google Shape;5011;p43"/>
          <p:cNvGrpSpPr/>
          <p:nvPr/>
        </p:nvGrpSpPr>
        <p:grpSpPr>
          <a:xfrm rot="10800000" flipH="1">
            <a:off x="1859300" y="3025325"/>
            <a:ext cx="1640689" cy="102076"/>
            <a:chOff x="5119825" y="1558875"/>
            <a:chExt cx="703675" cy="116075"/>
          </a:xfrm>
        </p:grpSpPr>
        <p:sp>
          <p:nvSpPr>
            <p:cNvPr id="5012" name="Google Shape;5012;p43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3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3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5" name="Google Shape;5015;p43"/>
          <p:cNvGrpSpPr/>
          <p:nvPr/>
        </p:nvGrpSpPr>
        <p:grpSpPr>
          <a:xfrm rot="10800000" flipH="1">
            <a:off x="5452671" y="3054781"/>
            <a:ext cx="1640689" cy="102076"/>
            <a:chOff x="5119825" y="1558875"/>
            <a:chExt cx="703675" cy="116075"/>
          </a:xfrm>
        </p:grpSpPr>
        <p:sp>
          <p:nvSpPr>
            <p:cNvPr id="5016" name="Google Shape;5016;p43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3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3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19" name="Google Shape;5019;p43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0" name="Google Shape;5020;p43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1" name="Google Shape;5021;p43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89436"/>
            <a:ext cx="400038" cy="327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0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0" name="Google Shape;4940;p41"/>
          <p:cNvSpPr txBox="1">
            <a:spLocks noGrp="1"/>
          </p:cNvSpPr>
          <p:nvPr>
            <p:ph type="title"/>
          </p:nvPr>
        </p:nvSpPr>
        <p:spPr>
          <a:xfrm>
            <a:off x="2910557" y="647145"/>
            <a:ext cx="3639600" cy="5566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dirty="0"/>
              <a:t>Características </a:t>
            </a:r>
            <a:r>
              <a:rPr lang="en" dirty="0"/>
              <a:t> </a:t>
            </a:r>
            <a:endParaRPr dirty="0"/>
          </a:p>
        </p:txBody>
      </p:sp>
      <p:sp>
        <p:nvSpPr>
          <p:cNvPr id="4941" name="Google Shape;4941;p41"/>
          <p:cNvSpPr txBox="1">
            <a:spLocks noGrp="1"/>
          </p:cNvSpPr>
          <p:nvPr>
            <p:ph type="subTitle" idx="1"/>
          </p:nvPr>
        </p:nvSpPr>
        <p:spPr>
          <a:xfrm>
            <a:off x="891726" y="1748576"/>
            <a:ext cx="6201950" cy="229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lt2"/>
                </a:solidFill>
              </a:rPr>
              <a:t>Entre las </a:t>
            </a:r>
            <a:r>
              <a:rPr lang="es-PA" dirty="0">
                <a:solidFill>
                  <a:schemeClr val="lt2"/>
                </a:solidFill>
              </a:rPr>
              <a:t>características</a:t>
            </a:r>
            <a:r>
              <a:rPr lang="en" dirty="0">
                <a:solidFill>
                  <a:schemeClr val="lt2"/>
                </a:solidFill>
              </a:rPr>
              <a:t> que tienen el lenguaje HTML son:</a:t>
            </a:r>
            <a:endParaRPr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ES" dirty="0">
                <a:solidFill>
                  <a:schemeClr val="lt2"/>
                </a:solidFill>
              </a:rPr>
              <a:t>El contenido esta distribuido en varias paginas mediante enlaces.</a:t>
            </a:r>
            <a:endParaRPr dirty="0">
              <a:solidFill>
                <a:schemeClr val="lt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ES" dirty="0">
                <a:solidFill>
                  <a:schemeClr val="lt2"/>
                </a:solidFill>
              </a:rPr>
              <a:t>Compatible con todo tipo de ordenador y sistemas operativos. </a:t>
            </a:r>
            <a:endParaRPr dirty="0">
              <a:solidFill>
                <a:schemeClr val="lt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ES" dirty="0">
                <a:solidFill>
                  <a:schemeClr val="lt2"/>
                </a:solidFill>
              </a:rPr>
              <a:t> No es necesario ningún programa especial para crear una página Web.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ES" dirty="0">
                <a:solidFill>
                  <a:schemeClr val="lt2"/>
                </a:solidFill>
              </a:rPr>
              <a:t>Es un lenguaje de hipertexto.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ES" dirty="0">
                <a:solidFill>
                  <a:schemeClr val="lt2"/>
                </a:solidFill>
              </a:rPr>
              <a:t>El texto es de forma estructurada.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PA" dirty="0">
                <a:solidFill>
                  <a:schemeClr val="lt2"/>
                </a:solidFill>
              </a:rPr>
              <a:t>Es dinámico.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PA" dirty="0">
                <a:solidFill>
                  <a:schemeClr val="lt2"/>
                </a:solidFill>
              </a:rPr>
              <a:t>Es un lenguaje descriptivo. (profesores)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en-US"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2"/>
              </a:solidFill>
            </a:endParaRPr>
          </a:p>
        </p:txBody>
      </p:sp>
      <p:grpSp>
        <p:nvGrpSpPr>
          <p:cNvPr id="4942" name="Google Shape;4942;p41"/>
          <p:cNvGrpSpPr/>
          <p:nvPr/>
        </p:nvGrpSpPr>
        <p:grpSpPr>
          <a:xfrm>
            <a:off x="3378531" y="543938"/>
            <a:ext cx="3236148" cy="597924"/>
            <a:chOff x="3675987" y="862434"/>
            <a:chExt cx="3236148" cy="597924"/>
          </a:xfrm>
        </p:grpSpPr>
        <p:grpSp>
          <p:nvGrpSpPr>
            <p:cNvPr id="4943" name="Google Shape;4943;p41"/>
            <p:cNvGrpSpPr/>
            <p:nvPr/>
          </p:nvGrpSpPr>
          <p:grpSpPr>
            <a:xfrm>
              <a:off x="3675987" y="862434"/>
              <a:ext cx="3236131" cy="99499"/>
              <a:chOff x="5119825" y="1558875"/>
              <a:chExt cx="703675" cy="116075"/>
            </a:xfrm>
          </p:grpSpPr>
          <p:sp>
            <p:nvSpPr>
              <p:cNvPr id="4944" name="Google Shape;4944;p41"/>
              <p:cNvSpPr/>
              <p:nvPr/>
            </p:nvSpPr>
            <p:spPr>
              <a:xfrm>
                <a:off x="5119825" y="1558875"/>
                <a:ext cx="703675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28147" h="4400" extrusionOk="0">
                    <a:moveTo>
                      <a:pt x="26897" y="0"/>
                    </a:moveTo>
                    <a:cubicBezTo>
                      <a:pt x="26879" y="0"/>
                      <a:pt x="26861" y="1"/>
                      <a:pt x="26843" y="2"/>
                    </a:cubicBezTo>
                    <a:cubicBezTo>
                      <a:pt x="18996" y="604"/>
                      <a:pt x="11129" y="885"/>
                      <a:pt x="3259" y="885"/>
                    </a:cubicBezTo>
                    <a:cubicBezTo>
                      <a:pt x="2607" y="885"/>
                      <a:pt x="1956" y="883"/>
                      <a:pt x="1304" y="880"/>
                    </a:cubicBezTo>
                    <a:cubicBezTo>
                      <a:pt x="1299" y="879"/>
                      <a:pt x="1295" y="879"/>
                      <a:pt x="1290" y="879"/>
                    </a:cubicBezTo>
                    <a:cubicBezTo>
                      <a:pt x="1" y="879"/>
                      <a:pt x="5" y="4388"/>
                      <a:pt x="1304" y="4388"/>
                    </a:cubicBezTo>
                    <a:cubicBezTo>
                      <a:pt x="2162" y="4396"/>
                      <a:pt x="3020" y="4400"/>
                      <a:pt x="3878" y="4400"/>
                    </a:cubicBezTo>
                    <a:cubicBezTo>
                      <a:pt x="11541" y="4400"/>
                      <a:pt x="19202" y="4100"/>
                      <a:pt x="26843" y="3536"/>
                    </a:cubicBezTo>
                    <a:cubicBezTo>
                      <a:pt x="28128" y="3437"/>
                      <a:pt x="28146" y="0"/>
                      <a:pt x="26897" y="0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119825" y="1625325"/>
                <a:ext cx="7036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8147" h="1985" extrusionOk="0">
                    <a:moveTo>
                      <a:pt x="26874" y="1"/>
                    </a:moveTo>
                    <a:cubicBezTo>
                      <a:pt x="26863" y="1"/>
                      <a:pt x="26853" y="1"/>
                      <a:pt x="26843" y="1"/>
                    </a:cubicBezTo>
                    <a:cubicBezTo>
                      <a:pt x="19050" y="277"/>
                      <a:pt x="11236" y="405"/>
                      <a:pt x="3420" y="405"/>
                    </a:cubicBezTo>
                    <a:cubicBezTo>
                      <a:pt x="2715" y="405"/>
                      <a:pt x="2009" y="404"/>
                      <a:pt x="1304" y="402"/>
                    </a:cubicBezTo>
                    <a:cubicBezTo>
                      <a:pt x="1" y="402"/>
                      <a:pt x="1" y="1981"/>
                      <a:pt x="1304" y="1981"/>
                    </a:cubicBezTo>
                    <a:cubicBezTo>
                      <a:pt x="2009" y="1983"/>
                      <a:pt x="2715" y="1984"/>
                      <a:pt x="3420" y="1984"/>
                    </a:cubicBezTo>
                    <a:cubicBezTo>
                      <a:pt x="11236" y="1984"/>
                      <a:pt x="19050" y="1856"/>
                      <a:pt x="26843" y="1580"/>
                    </a:cubicBezTo>
                    <a:cubicBezTo>
                      <a:pt x="28136" y="1555"/>
                      <a:pt x="28146" y="1"/>
                      <a:pt x="26874" y="1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5119825" y="1590225"/>
                <a:ext cx="703650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28146" h="904" extrusionOk="0">
                    <a:moveTo>
                      <a:pt x="26908" y="1"/>
                    </a:moveTo>
                    <a:cubicBezTo>
                      <a:pt x="26887" y="1"/>
                      <a:pt x="26865" y="1"/>
                      <a:pt x="26843" y="2"/>
                    </a:cubicBezTo>
                    <a:cubicBezTo>
                      <a:pt x="19444" y="111"/>
                      <a:pt x="12026" y="182"/>
                      <a:pt x="4606" y="182"/>
                    </a:cubicBezTo>
                    <a:cubicBezTo>
                      <a:pt x="3505" y="182"/>
                      <a:pt x="2405" y="180"/>
                      <a:pt x="1304" y="177"/>
                    </a:cubicBezTo>
                    <a:cubicBezTo>
                      <a:pt x="1" y="177"/>
                      <a:pt x="1" y="879"/>
                      <a:pt x="1304" y="904"/>
                    </a:cubicBezTo>
                    <a:cubicBezTo>
                      <a:pt x="9825" y="904"/>
                      <a:pt x="18347" y="854"/>
                      <a:pt x="26843" y="728"/>
                    </a:cubicBezTo>
                    <a:cubicBezTo>
                      <a:pt x="28124" y="704"/>
                      <a:pt x="28146" y="1"/>
                      <a:pt x="26908" y="1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47" name="Google Shape;4947;p41"/>
            <p:cNvGrpSpPr/>
            <p:nvPr/>
          </p:nvGrpSpPr>
          <p:grpSpPr>
            <a:xfrm>
              <a:off x="3954025" y="1360859"/>
              <a:ext cx="2958109" cy="99499"/>
              <a:chOff x="5119825" y="1558875"/>
              <a:chExt cx="703675" cy="116075"/>
            </a:xfrm>
          </p:grpSpPr>
          <p:sp>
            <p:nvSpPr>
              <p:cNvPr id="4948" name="Google Shape;4948;p41"/>
              <p:cNvSpPr/>
              <p:nvPr/>
            </p:nvSpPr>
            <p:spPr>
              <a:xfrm>
                <a:off x="5119825" y="1558875"/>
                <a:ext cx="703675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28147" h="4400" extrusionOk="0">
                    <a:moveTo>
                      <a:pt x="26897" y="0"/>
                    </a:moveTo>
                    <a:cubicBezTo>
                      <a:pt x="26879" y="0"/>
                      <a:pt x="26861" y="1"/>
                      <a:pt x="26843" y="2"/>
                    </a:cubicBezTo>
                    <a:cubicBezTo>
                      <a:pt x="18996" y="604"/>
                      <a:pt x="11129" y="885"/>
                      <a:pt x="3259" y="885"/>
                    </a:cubicBezTo>
                    <a:cubicBezTo>
                      <a:pt x="2607" y="885"/>
                      <a:pt x="1956" y="883"/>
                      <a:pt x="1304" y="880"/>
                    </a:cubicBezTo>
                    <a:cubicBezTo>
                      <a:pt x="1299" y="879"/>
                      <a:pt x="1295" y="879"/>
                      <a:pt x="1290" y="879"/>
                    </a:cubicBezTo>
                    <a:cubicBezTo>
                      <a:pt x="1" y="879"/>
                      <a:pt x="5" y="4388"/>
                      <a:pt x="1304" y="4388"/>
                    </a:cubicBezTo>
                    <a:cubicBezTo>
                      <a:pt x="2162" y="4396"/>
                      <a:pt x="3020" y="4400"/>
                      <a:pt x="3878" y="4400"/>
                    </a:cubicBezTo>
                    <a:cubicBezTo>
                      <a:pt x="11541" y="4400"/>
                      <a:pt x="19202" y="4100"/>
                      <a:pt x="26843" y="3536"/>
                    </a:cubicBezTo>
                    <a:cubicBezTo>
                      <a:pt x="28128" y="3437"/>
                      <a:pt x="28146" y="0"/>
                      <a:pt x="26897" y="0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5119825" y="1625325"/>
                <a:ext cx="7036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8147" h="1985" extrusionOk="0">
                    <a:moveTo>
                      <a:pt x="26874" y="1"/>
                    </a:moveTo>
                    <a:cubicBezTo>
                      <a:pt x="26863" y="1"/>
                      <a:pt x="26853" y="1"/>
                      <a:pt x="26843" y="1"/>
                    </a:cubicBezTo>
                    <a:cubicBezTo>
                      <a:pt x="19050" y="277"/>
                      <a:pt x="11236" y="405"/>
                      <a:pt x="3420" y="405"/>
                    </a:cubicBezTo>
                    <a:cubicBezTo>
                      <a:pt x="2715" y="405"/>
                      <a:pt x="2009" y="404"/>
                      <a:pt x="1304" y="402"/>
                    </a:cubicBezTo>
                    <a:cubicBezTo>
                      <a:pt x="1" y="402"/>
                      <a:pt x="1" y="1981"/>
                      <a:pt x="1304" y="1981"/>
                    </a:cubicBezTo>
                    <a:cubicBezTo>
                      <a:pt x="2009" y="1983"/>
                      <a:pt x="2715" y="1984"/>
                      <a:pt x="3420" y="1984"/>
                    </a:cubicBezTo>
                    <a:cubicBezTo>
                      <a:pt x="11236" y="1984"/>
                      <a:pt x="19050" y="1856"/>
                      <a:pt x="26843" y="1580"/>
                    </a:cubicBezTo>
                    <a:cubicBezTo>
                      <a:pt x="28136" y="1555"/>
                      <a:pt x="28146" y="1"/>
                      <a:pt x="26874" y="1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5119825" y="1590218"/>
                <a:ext cx="703650" cy="22602"/>
              </a:xfrm>
              <a:custGeom>
                <a:avLst/>
                <a:gdLst/>
                <a:ahLst/>
                <a:cxnLst/>
                <a:rect l="l" t="t" r="r" b="b"/>
                <a:pathLst>
                  <a:path w="28146" h="904" extrusionOk="0">
                    <a:moveTo>
                      <a:pt x="26908" y="1"/>
                    </a:moveTo>
                    <a:cubicBezTo>
                      <a:pt x="26887" y="1"/>
                      <a:pt x="26865" y="1"/>
                      <a:pt x="26843" y="2"/>
                    </a:cubicBezTo>
                    <a:cubicBezTo>
                      <a:pt x="19444" y="111"/>
                      <a:pt x="12026" y="182"/>
                      <a:pt x="4606" y="182"/>
                    </a:cubicBezTo>
                    <a:cubicBezTo>
                      <a:pt x="3505" y="182"/>
                      <a:pt x="2405" y="180"/>
                      <a:pt x="1304" y="177"/>
                    </a:cubicBezTo>
                    <a:cubicBezTo>
                      <a:pt x="1" y="177"/>
                      <a:pt x="1" y="879"/>
                      <a:pt x="1304" y="904"/>
                    </a:cubicBezTo>
                    <a:cubicBezTo>
                      <a:pt x="9825" y="904"/>
                      <a:pt x="18347" y="854"/>
                      <a:pt x="26843" y="728"/>
                    </a:cubicBezTo>
                    <a:cubicBezTo>
                      <a:pt x="28124" y="704"/>
                      <a:pt x="28146" y="1"/>
                      <a:pt x="26908" y="1"/>
                    </a:cubicBezTo>
                    <a:close/>
                  </a:path>
                </a:pathLst>
              </a:custGeom>
              <a:solidFill>
                <a:srgbClr val="FCBF60">
                  <a:alpha val="23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951" name="Google Shape;4951;p41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2" name="Google Shape;4952;p41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3" name="Google Shape;4953;p41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54" name="Google Shape;4954;p41"/>
          <p:cNvGrpSpPr/>
          <p:nvPr/>
        </p:nvGrpSpPr>
        <p:grpSpPr>
          <a:xfrm>
            <a:off x="2148048" y="-60079"/>
            <a:ext cx="458760" cy="506323"/>
            <a:chOff x="5241250" y="609200"/>
            <a:chExt cx="177525" cy="199875"/>
          </a:xfrm>
        </p:grpSpPr>
        <p:sp>
          <p:nvSpPr>
            <p:cNvPr id="4955" name="Google Shape;4955;p41"/>
            <p:cNvSpPr/>
            <p:nvPr/>
          </p:nvSpPr>
          <p:spPr>
            <a:xfrm>
              <a:off x="5241250" y="704305"/>
              <a:ext cx="177525" cy="89750"/>
            </a:xfrm>
            <a:custGeom>
              <a:avLst/>
              <a:gdLst/>
              <a:ahLst/>
              <a:cxnLst/>
              <a:rect l="l" t="t" r="r" b="b"/>
              <a:pathLst>
                <a:path w="7101" h="3590" extrusionOk="0">
                  <a:moveTo>
                    <a:pt x="0" y="0"/>
                  </a:moveTo>
                  <a:lnTo>
                    <a:pt x="0" y="3590"/>
                  </a:lnTo>
                  <a:lnTo>
                    <a:pt x="7101" y="3590"/>
                  </a:lnTo>
                  <a:lnTo>
                    <a:pt x="7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41"/>
            <p:cNvSpPr/>
            <p:nvPr/>
          </p:nvSpPr>
          <p:spPr>
            <a:xfrm>
              <a:off x="5249875" y="609200"/>
              <a:ext cx="160300" cy="196350"/>
            </a:xfrm>
            <a:custGeom>
              <a:avLst/>
              <a:gdLst/>
              <a:ahLst/>
              <a:cxnLst/>
              <a:rect l="l" t="t" r="r" b="b"/>
              <a:pathLst>
                <a:path w="6412" h="7854" extrusionOk="0">
                  <a:moveTo>
                    <a:pt x="3214" y="1"/>
                  </a:moveTo>
                  <a:cubicBezTo>
                    <a:pt x="2414" y="1"/>
                    <a:pt x="1756" y="659"/>
                    <a:pt x="1756" y="1458"/>
                  </a:cubicBezTo>
                  <a:cubicBezTo>
                    <a:pt x="1756" y="1834"/>
                    <a:pt x="1913" y="2195"/>
                    <a:pt x="2163" y="2461"/>
                  </a:cubicBezTo>
                  <a:cubicBezTo>
                    <a:pt x="2273" y="2571"/>
                    <a:pt x="2320" y="2712"/>
                    <a:pt x="2304" y="2838"/>
                  </a:cubicBezTo>
                  <a:cubicBezTo>
                    <a:pt x="2116" y="4029"/>
                    <a:pt x="1740" y="6537"/>
                    <a:pt x="1615" y="7383"/>
                  </a:cubicBezTo>
                  <a:cubicBezTo>
                    <a:pt x="1599" y="7462"/>
                    <a:pt x="1536" y="7509"/>
                    <a:pt x="1458" y="7509"/>
                  </a:cubicBezTo>
                  <a:lnTo>
                    <a:pt x="0" y="7509"/>
                  </a:lnTo>
                  <a:lnTo>
                    <a:pt x="0" y="7853"/>
                  </a:lnTo>
                  <a:lnTo>
                    <a:pt x="1458" y="7853"/>
                  </a:lnTo>
                  <a:cubicBezTo>
                    <a:pt x="1709" y="7853"/>
                    <a:pt x="1913" y="7681"/>
                    <a:pt x="1960" y="7430"/>
                  </a:cubicBezTo>
                  <a:cubicBezTo>
                    <a:pt x="2085" y="6584"/>
                    <a:pt x="2461" y="4092"/>
                    <a:pt x="2634" y="2885"/>
                  </a:cubicBezTo>
                  <a:cubicBezTo>
                    <a:pt x="2681" y="2650"/>
                    <a:pt x="2602" y="2399"/>
                    <a:pt x="2414" y="2226"/>
                  </a:cubicBezTo>
                  <a:cubicBezTo>
                    <a:pt x="2210" y="2007"/>
                    <a:pt x="2101" y="1740"/>
                    <a:pt x="2101" y="1458"/>
                  </a:cubicBezTo>
                  <a:cubicBezTo>
                    <a:pt x="2101" y="847"/>
                    <a:pt x="2602" y="345"/>
                    <a:pt x="3214" y="345"/>
                  </a:cubicBezTo>
                  <a:cubicBezTo>
                    <a:pt x="3825" y="345"/>
                    <a:pt x="4311" y="847"/>
                    <a:pt x="4311" y="1458"/>
                  </a:cubicBezTo>
                  <a:cubicBezTo>
                    <a:pt x="4311" y="1740"/>
                    <a:pt x="4201" y="2007"/>
                    <a:pt x="4013" y="2226"/>
                  </a:cubicBezTo>
                  <a:cubicBezTo>
                    <a:pt x="3825" y="2399"/>
                    <a:pt x="3746" y="2650"/>
                    <a:pt x="3778" y="2885"/>
                  </a:cubicBezTo>
                  <a:cubicBezTo>
                    <a:pt x="3966" y="4092"/>
                    <a:pt x="4342" y="6584"/>
                    <a:pt x="4467" y="7430"/>
                  </a:cubicBezTo>
                  <a:cubicBezTo>
                    <a:pt x="4499" y="7681"/>
                    <a:pt x="4718" y="7853"/>
                    <a:pt x="4969" y="7853"/>
                  </a:cubicBezTo>
                  <a:lnTo>
                    <a:pt x="6411" y="7853"/>
                  </a:lnTo>
                  <a:lnTo>
                    <a:pt x="6411" y="7509"/>
                  </a:lnTo>
                  <a:lnTo>
                    <a:pt x="4969" y="7509"/>
                  </a:lnTo>
                  <a:cubicBezTo>
                    <a:pt x="4891" y="7509"/>
                    <a:pt x="4828" y="7462"/>
                    <a:pt x="4812" y="7383"/>
                  </a:cubicBezTo>
                  <a:cubicBezTo>
                    <a:pt x="4687" y="6537"/>
                    <a:pt x="4311" y="4029"/>
                    <a:pt x="4123" y="2838"/>
                  </a:cubicBezTo>
                  <a:cubicBezTo>
                    <a:pt x="4107" y="2712"/>
                    <a:pt x="4154" y="2571"/>
                    <a:pt x="4248" y="2461"/>
                  </a:cubicBezTo>
                  <a:cubicBezTo>
                    <a:pt x="4515" y="2195"/>
                    <a:pt x="4671" y="1834"/>
                    <a:pt x="4671" y="1458"/>
                  </a:cubicBezTo>
                  <a:cubicBezTo>
                    <a:pt x="4671" y="659"/>
                    <a:pt x="4013" y="1"/>
                    <a:pt x="3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41"/>
            <p:cNvSpPr/>
            <p:nvPr/>
          </p:nvSpPr>
          <p:spPr>
            <a:xfrm>
              <a:off x="5374875" y="793775"/>
              <a:ext cx="43900" cy="15300"/>
            </a:xfrm>
            <a:custGeom>
              <a:avLst/>
              <a:gdLst/>
              <a:ahLst/>
              <a:cxnLst/>
              <a:rect l="l" t="t" r="r" b="b"/>
              <a:pathLst>
                <a:path w="1756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56" y="611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41"/>
            <p:cNvSpPr/>
            <p:nvPr/>
          </p:nvSpPr>
          <p:spPr>
            <a:xfrm>
              <a:off x="5241250" y="793775"/>
              <a:ext cx="44300" cy="15300"/>
            </a:xfrm>
            <a:custGeom>
              <a:avLst/>
              <a:gdLst/>
              <a:ahLst/>
              <a:cxnLst/>
              <a:rect l="l" t="t" r="r" b="b"/>
              <a:pathLst>
                <a:path w="1772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72" y="611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 doblada 8">
            <a:extLst>
              <a:ext uri="{FF2B5EF4-FFF2-40B4-BE49-F238E27FC236}">
                <a16:creationId xmlns:a16="http://schemas.microsoft.com/office/drawing/2014/main" id="{EE02AA86-32E9-49BE-AF65-95F0527555F2}"/>
              </a:ext>
            </a:extLst>
          </p:cNvPr>
          <p:cNvSpPr/>
          <p:nvPr/>
        </p:nvSpPr>
        <p:spPr>
          <a:xfrm>
            <a:off x="2194234" y="2293094"/>
            <a:ext cx="3132643" cy="2336717"/>
          </a:xfrm>
          <a:prstGeom prst="foldedCorner">
            <a:avLst>
              <a:gd name="adj" fmla="val 2939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grpSp>
        <p:nvGrpSpPr>
          <p:cNvPr id="5303" name="Google Shape;5303;p54"/>
          <p:cNvGrpSpPr/>
          <p:nvPr/>
        </p:nvGrpSpPr>
        <p:grpSpPr>
          <a:xfrm>
            <a:off x="5582213" y="2270016"/>
            <a:ext cx="445801" cy="427541"/>
            <a:chOff x="9357067" y="1715081"/>
            <a:chExt cx="1082042" cy="1037722"/>
          </a:xfrm>
          <a:solidFill>
            <a:srgbClr val="9900CC"/>
          </a:solidFill>
        </p:grpSpPr>
        <p:sp>
          <p:nvSpPr>
            <p:cNvPr id="5304" name="Google Shape;5304;p54"/>
            <p:cNvSpPr/>
            <p:nvPr/>
          </p:nvSpPr>
          <p:spPr>
            <a:xfrm>
              <a:off x="9357067" y="1715081"/>
              <a:ext cx="1082042" cy="1037722"/>
            </a:xfrm>
            <a:custGeom>
              <a:avLst/>
              <a:gdLst/>
              <a:ahLst/>
              <a:cxnLst/>
              <a:rect l="l" t="t" r="r" b="b"/>
              <a:pathLst>
                <a:path w="23043" h="22098" extrusionOk="0">
                  <a:moveTo>
                    <a:pt x="8058" y="893"/>
                  </a:moveTo>
                  <a:lnTo>
                    <a:pt x="8058" y="893"/>
                  </a:lnTo>
                  <a:cubicBezTo>
                    <a:pt x="6992" y="1301"/>
                    <a:pt x="5989" y="1880"/>
                    <a:pt x="5126" y="2633"/>
                  </a:cubicBezTo>
                  <a:cubicBezTo>
                    <a:pt x="5691" y="2116"/>
                    <a:pt x="6318" y="1677"/>
                    <a:pt x="6992" y="1316"/>
                  </a:cubicBezTo>
                  <a:cubicBezTo>
                    <a:pt x="7337" y="1144"/>
                    <a:pt x="7697" y="1003"/>
                    <a:pt x="8058" y="893"/>
                  </a:cubicBezTo>
                  <a:close/>
                  <a:moveTo>
                    <a:pt x="3308" y="4765"/>
                  </a:moveTo>
                  <a:lnTo>
                    <a:pt x="3308" y="4765"/>
                  </a:lnTo>
                  <a:cubicBezTo>
                    <a:pt x="3089" y="5109"/>
                    <a:pt x="2901" y="5470"/>
                    <a:pt x="2728" y="5862"/>
                  </a:cubicBezTo>
                  <a:cubicBezTo>
                    <a:pt x="2681" y="5987"/>
                    <a:pt x="2728" y="6097"/>
                    <a:pt x="2807" y="6160"/>
                  </a:cubicBezTo>
                  <a:cubicBezTo>
                    <a:pt x="2258" y="7147"/>
                    <a:pt x="1866" y="8197"/>
                    <a:pt x="1615" y="9310"/>
                  </a:cubicBezTo>
                  <a:cubicBezTo>
                    <a:pt x="1757" y="8135"/>
                    <a:pt x="2101" y="6975"/>
                    <a:pt x="2650" y="5893"/>
                  </a:cubicBezTo>
                  <a:cubicBezTo>
                    <a:pt x="2854" y="5501"/>
                    <a:pt x="3073" y="5125"/>
                    <a:pt x="3308" y="4765"/>
                  </a:cubicBezTo>
                  <a:close/>
                  <a:moveTo>
                    <a:pt x="11800" y="859"/>
                  </a:moveTo>
                  <a:cubicBezTo>
                    <a:pt x="11994" y="859"/>
                    <a:pt x="12188" y="865"/>
                    <a:pt x="12384" y="877"/>
                  </a:cubicBezTo>
                  <a:cubicBezTo>
                    <a:pt x="13058" y="1050"/>
                    <a:pt x="13716" y="1301"/>
                    <a:pt x="14343" y="1583"/>
                  </a:cubicBezTo>
                  <a:cubicBezTo>
                    <a:pt x="18277" y="3370"/>
                    <a:pt x="21224" y="7225"/>
                    <a:pt x="20926" y="11677"/>
                  </a:cubicBezTo>
                  <a:cubicBezTo>
                    <a:pt x="20660" y="15878"/>
                    <a:pt x="17321" y="19216"/>
                    <a:pt x="13246" y="19953"/>
                  </a:cubicBezTo>
                  <a:cubicBezTo>
                    <a:pt x="12687" y="20053"/>
                    <a:pt x="12113" y="20102"/>
                    <a:pt x="11532" y="20102"/>
                  </a:cubicBezTo>
                  <a:cubicBezTo>
                    <a:pt x="7010" y="20102"/>
                    <a:pt x="2125" y="17147"/>
                    <a:pt x="1819" y="12382"/>
                  </a:cubicBezTo>
                  <a:cubicBezTo>
                    <a:pt x="1584" y="8605"/>
                    <a:pt x="3387" y="5000"/>
                    <a:pt x="6255" y="2648"/>
                  </a:cubicBezTo>
                  <a:cubicBezTo>
                    <a:pt x="7871" y="1519"/>
                    <a:pt x="9787" y="859"/>
                    <a:pt x="11800" y="859"/>
                  </a:cubicBezTo>
                  <a:close/>
                  <a:moveTo>
                    <a:pt x="17180" y="2554"/>
                  </a:moveTo>
                  <a:lnTo>
                    <a:pt x="17180" y="2554"/>
                  </a:lnTo>
                  <a:cubicBezTo>
                    <a:pt x="19421" y="4075"/>
                    <a:pt x="21052" y="6473"/>
                    <a:pt x="21553" y="9185"/>
                  </a:cubicBezTo>
                  <a:cubicBezTo>
                    <a:pt x="22353" y="13432"/>
                    <a:pt x="20597" y="18433"/>
                    <a:pt x="16569" y="20408"/>
                  </a:cubicBezTo>
                  <a:cubicBezTo>
                    <a:pt x="15195" y="21083"/>
                    <a:pt x="13704" y="21403"/>
                    <a:pt x="12215" y="21403"/>
                  </a:cubicBezTo>
                  <a:cubicBezTo>
                    <a:pt x="9489" y="21403"/>
                    <a:pt x="6768" y="20333"/>
                    <a:pt x="4782" y="18417"/>
                  </a:cubicBezTo>
                  <a:lnTo>
                    <a:pt x="4782" y="18417"/>
                  </a:lnTo>
                  <a:cubicBezTo>
                    <a:pt x="6427" y="19608"/>
                    <a:pt x="8371" y="20376"/>
                    <a:pt x="10377" y="20627"/>
                  </a:cubicBezTo>
                  <a:cubicBezTo>
                    <a:pt x="10793" y="20678"/>
                    <a:pt x="11210" y="20704"/>
                    <a:pt x="11626" y="20704"/>
                  </a:cubicBezTo>
                  <a:cubicBezTo>
                    <a:pt x="15519" y="20704"/>
                    <a:pt x="19353" y="18495"/>
                    <a:pt x="20911" y="14827"/>
                  </a:cubicBezTo>
                  <a:cubicBezTo>
                    <a:pt x="22807" y="10407"/>
                    <a:pt x="20863" y="5360"/>
                    <a:pt x="17180" y="2554"/>
                  </a:cubicBezTo>
                  <a:close/>
                  <a:moveTo>
                    <a:pt x="10194" y="1"/>
                  </a:moveTo>
                  <a:cubicBezTo>
                    <a:pt x="8004" y="1"/>
                    <a:pt x="6046" y="970"/>
                    <a:pt x="4437" y="2507"/>
                  </a:cubicBezTo>
                  <a:cubicBezTo>
                    <a:pt x="1083" y="5752"/>
                    <a:pt x="1" y="10862"/>
                    <a:pt x="1819" y="15157"/>
                  </a:cubicBezTo>
                  <a:cubicBezTo>
                    <a:pt x="3597" y="19333"/>
                    <a:pt x="7747" y="22098"/>
                    <a:pt x="12229" y="22098"/>
                  </a:cubicBezTo>
                  <a:cubicBezTo>
                    <a:pt x="12608" y="22098"/>
                    <a:pt x="12989" y="22078"/>
                    <a:pt x="13371" y="22038"/>
                  </a:cubicBezTo>
                  <a:cubicBezTo>
                    <a:pt x="18262" y="21520"/>
                    <a:pt x="21741" y="17617"/>
                    <a:pt x="22368" y="12852"/>
                  </a:cubicBezTo>
                  <a:cubicBezTo>
                    <a:pt x="23042" y="7680"/>
                    <a:pt x="20190" y="2648"/>
                    <a:pt x="15268" y="815"/>
                  </a:cubicBezTo>
                  <a:cubicBezTo>
                    <a:pt x="14218" y="423"/>
                    <a:pt x="13120" y="219"/>
                    <a:pt x="12008" y="203"/>
                  </a:cubicBezTo>
                  <a:cubicBezTo>
                    <a:pt x="11631" y="125"/>
                    <a:pt x="11255" y="62"/>
                    <a:pt x="10863" y="31"/>
                  </a:cubicBezTo>
                  <a:cubicBezTo>
                    <a:pt x="10638" y="11"/>
                    <a:pt x="10415" y="1"/>
                    <a:pt x="10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54"/>
            <p:cNvSpPr/>
            <p:nvPr/>
          </p:nvSpPr>
          <p:spPr>
            <a:xfrm>
              <a:off x="9561488" y="1897338"/>
              <a:ext cx="673200" cy="6732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6" name="Google Shape;5306;p54"/>
          <p:cNvGrpSpPr/>
          <p:nvPr/>
        </p:nvGrpSpPr>
        <p:grpSpPr>
          <a:xfrm>
            <a:off x="5582212" y="3516758"/>
            <a:ext cx="445801" cy="427541"/>
            <a:chOff x="9357067" y="1715081"/>
            <a:chExt cx="1082042" cy="1037722"/>
          </a:xfrm>
          <a:solidFill>
            <a:srgbClr val="00B050"/>
          </a:solidFill>
        </p:grpSpPr>
        <p:sp>
          <p:nvSpPr>
            <p:cNvPr id="5307" name="Google Shape;5307;p54"/>
            <p:cNvSpPr/>
            <p:nvPr/>
          </p:nvSpPr>
          <p:spPr>
            <a:xfrm>
              <a:off x="9357067" y="1715081"/>
              <a:ext cx="1082042" cy="1037722"/>
            </a:xfrm>
            <a:custGeom>
              <a:avLst/>
              <a:gdLst/>
              <a:ahLst/>
              <a:cxnLst/>
              <a:rect l="l" t="t" r="r" b="b"/>
              <a:pathLst>
                <a:path w="23043" h="22098" extrusionOk="0">
                  <a:moveTo>
                    <a:pt x="8058" y="893"/>
                  </a:moveTo>
                  <a:lnTo>
                    <a:pt x="8058" y="893"/>
                  </a:lnTo>
                  <a:cubicBezTo>
                    <a:pt x="6992" y="1301"/>
                    <a:pt x="5989" y="1880"/>
                    <a:pt x="5126" y="2633"/>
                  </a:cubicBezTo>
                  <a:cubicBezTo>
                    <a:pt x="5691" y="2116"/>
                    <a:pt x="6318" y="1677"/>
                    <a:pt x="6992" y="1316"/>
                  </a:cubicBezTo>
                  <a:cubicBezTo>
                    <a:pt x="7337" y="1144"/>
                    <a:pt x="7697" y="1003"/>
                    <a:pt x="8058" y="893"/>
                  </a:cubicBezTo>
                  <a:close/>
                  <a:moveTo>
                    <a:pt x="3308" y="4765"/>
                  </a:moveTo>
                  <a:lnTo>
                    <a:pt x="3308" y="4765"/>
                  </a:lnTo>
                  <a:cubicBezTo>
                    <a:pt x="3089" y="5109"/>
                    <a:pt x="2901" y="5470"/>
                    <a:pt x="2728" y="5862"/>
                  </a:cubicBezTo>
                  <a:cubicBezTo>
                    <a:pt x="2681" y="5987"/>
                    <a:pt x="2728" y="6097"/>
                    <a:pt x="2807" y="6160"/>
                  </a:cubicBezTo>
                  <a:cubicBezTo>
                    <a:pt x="2258" y="7147"/>
                    <a:pt x="1866" y="8197"/>
                    <a:pt x="1615" y="9310"/>
                  </a:cubicBezTo>
                  <a:cubicBezTo>
                    <a:pt x="1757" y="8135"/>
                    <a:pt x="2101" y="6975"/>
                    <a:pt x="2650" y="5893"/>
                  </a:cubicBezTo>
                  <a:cubicBezTo>
                    <a:pt x="2854" y="5501"/>
                    <a:pt x="3073" y="5125"/>
                    <a:pt x="3308" y="4765"/>
                  </a:cubicBezTo>
                  <a:close/>
                  <a:moveTo>
                    <a:pt x="11800" y="859"/>
                  </a:moveTo>
                  <a:cubicBezTo>
                    <a:pt x="11994" y="859"/>
                    <a:pt x="12188" y="865"/>
                    <a:pt x="12384" y="877"/>
                  </a:cubicBezTo>
                  <a:cubicBezTo>
                    <a:pt x="13058" y="1050"/>
                    <a:pt x="13716" y="1301"/>
                    <a:pt x="14343" y="1583"/>
                  </a:cubicBezTo>
                  <a:cubicBezTo>
                    <a:pt x="18277" y="3370"/>
                    <a:pt x="21224" y="7225"/>
                    <a:pt x="20926" y="11677"/>
                  </a:cubicBezTo>
                  <a:cubicBezTo>
                    <a:pt x="20660" y="15878"/>
                    <a:pt x="17321" y="19216"/>
                    <a:pt x="13246" y="19953"/>
                  </a:cubicBezTo>
                  <a:cubicBezTo>
                    <a:pt x="12687" y="20053"/>
                    <a:pt x="12113" y="20102"/>
                    <a:pt x="11532" y="20102"/>
                  </a:cubicBezTo>
                  <a:cubicBezTo>
                    <a:pt x="7010" y="20102"/>
                    <a:pt x="2125" y="17147"/>
                    <a:pt x="1819" y="12382"/>
                  </a:cubicBezTo>
                  <a:cubicBezTo>
                    <a:pt x="1584" y="8605"/>
                    <a:pt x="3387" y="5000"/>
                    <a:pt x="6255" y="2648"/>
                  </a:cubicBezTo>
                  <a:cubicBezTo>
                    <a:pt x="7871" y="1519"/>
                    <a:pt x="9787" y="859"/>
                    <a:pt x="11800" y="859"/>
                  </a:cubicBezTo>
                  <a:close/>
                  <a:moveTo>
                    <a:pt x="17180" y="2554"/>
                  </a:moveTo>
                  <a:lnTo>
                    <a:pt x="17180" y="2554"/>
                  </a:lnTo>
                  <a:cubicBezTo>
                    <a:pt x="19421" y="4075"/>
                    <a:pt x="21052" y="6473"/>
                    <a:pt x="21553" y="9185"/>
                  </a:cubicBezTo>
                  <a:cubicBezTo>
                    <a:pt x="22353" y="13432"/>
                    <a:pt x="20597" y="18433"/>
                    <a:pt x="16569" y="20408"/>
                  </a:cubicBezTo>
                  <a:cubicBezTo>
                    <a:pt x="15195" y="21083"/>
                    <a:pt x="13704" y="21403"/>
                    <a:pt x="12215" y="21403"/>
                  </a:cubicBezTo>
                  <a:cubicBezTo>
                    <a:pt x="9489" y="21403"/>
                    <a:pt x="6768" y="20333"/>
                    <a:pt x="4782" y="18417"/>
                  </a:cubicBezTo>
                  <a:lnTo>
                    <a:pt x="4782" y="18417"/>
                  </a:lnTo>
                  <a:cubicBezTo>
                    <a:pt x="6427" y="19608"/>
                    <a:pt x="8371" y="20376"/>
                    <a:pt x="10377" y="20627"/>
                  </a:cubicBezTo>
                  <a:cubicBezTo>
                    <a:pt x="10793" y="20678"/>
                    <a:pt x="11210" y="20704"/>
                    <a:pt x="11626" y="20704"/>
                  </a:cubicBezTo>
                  <a:cubicBezTo>
                    <a:pt x="15519" y="20704"/>
                    <a:pt x="19353" y="18495"/>
                    <a:pt x="20911" y="14827"/>
                  </a:cubicBezTo>
                  <a:cubicBezTo>
                    <a:pt x="22807" y="10407"/>
                    <a:pt x="20863" y="5360"/>
                    <a:pt x="17180" y="2554"/>
                  </a:cubicBezTo>
                  <a:close/>
                  <a:moveTo>
                    <a:pt x="10194" y="1"/>
                  </a:moveTo>
                  <a:cubicBezTo>
                    <a:pt x="8004" y="1"/>
                    <a:pt x="6046" y="970"/>
                    <a:pt x="4437" y="2507"/>
                  </a:cubicBezTo>
                  <a:cubicBezTo>
                    <a:pt x="1083" y="5752"/>
                    <a:pt x="1" y="10862"/>
                    <a:pt x="1819" y="15157"/>
                  </a:cubicBezTo>
                  <a:cubicBezTo>
                    <a:pt x="3597" y="19333"/>
                    <a:pt x="7747" y="22098"/>
                    <a:pt x="12229" y="22098"/>
                  </a:cubicBezTo>
                  <a:cubicBezTo>
                    <a:pt x="12608" y="22098"/>
                    <a:pt x="12989" y="22078"/>
                    <a:pt x="13371" y="22038"/>
                  </a:cubicBezTo>
                  <a:cubicBezTo>
                    <a:pt x="18262" y="21520"/>
                    <a:pt x="21741" y="17617"/>
                    <a:pt x="22368" y="12852"/>
                  </a:cubicBezTo>
                  <a:cubicBezTo>
                    <a:pt x="23042" y="7680"/>
                    <a:pt x="20190" y="2648"/>
                    <a:pt x="15268" y="815"/>
                  </a:cubicBezTo>
                  <a:cubicBezTo>
                    <a:pt x="14218" y="423"/>
                    <a:pt x="13120" y="219"/>
                    <a:pt x="12008" y="203"/>
                  </a:cubicBezTo>
                  <a:cubicBezTo>
                    <a:pt x="11631" y="125"/>
                    <a:pt x="11255" y="62"/>
                    <a:pt x="10863" y="31"/>
                  </a:cubicBezTo>
                  <a:cubicBezTo>
                    <a:pt x="10638" y="11"/>
                    <a:pt x="10415" y="1"/>
                    <a:pt x="10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54"/>
            <p:cNvSpPr/>
            <p:nvPr/>
          </p:nvSpPr>
          <p:spPr>
            <a:xfrm>
              <a:off x="9561488" y="1897338"/>
              <a:ext cx="673200" cy="6732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1" name="Google Shape;5361;p54"/>
          <p:cNvSpPr txBox="1">
            <a:spLocks noGrp="1"/>
          </p:cNvSpPr>
          <p:nvPr>
            <p:ph type="title"/>
          </p:nvPr>
        </p:nvSpPr>
        <p:spPr>
          <a:xfrm>
            <a:off x="1676775" y="445025"/>
            <a:ext cx="4302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Estructura de HTML</a:t>
            </a:r>
            <a:endParaRPr dirty="0"/>
          </a:p>
        </p:txBody>
      </p:sp>
      <p:sp>
        <p:nvSpPr>
          <p:cNvPr id="5363" name="Google Shape;5363;p54"/>
          <p:cNvSpPr txBox="1"/>
          <p:nvPr/>
        </p:nvSpPr>
        <p:spPr>
          <a:xfrm>
            <a:off x="6067058" y="1230332"/>
            <a:ext cx="2495754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2000" dirty="0">
                <a:solidFill>
                  <a:schemeClr val="dk2"/>
                </a:solidFill>
                <a:latin typeface="Secular One"/>
                <a:ea typeface="Secular One"/>
                <a:cs typeface="Secular One"/>
                <a:sym typeface="Secular One"/>
              </a:rPr>
              <a:t> </a:t>
            </a:r>
            <a:r>
              <a:rPr lang="es-PA" dirty="0">
                <a:solidFill>
                  <a:srgbClr val="FF0000"/>
                </a:solidFill>
                <a:latin typeface="Secular One"/>
                <a:ea typeface="Secular One"/>
                <a:cs typeface="Secular One"/>
                <a:sym typeface="Secular One"/>
              </a:rPr>
              <a:t>Inicio y fin del documento</a:t>
            </a:r>
            <a:endParaRPr dirty="0">
              <a:solidFill>
                <a:srgbClr val="FF0000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364" name="Google Shape;5364;p54"/>
          <p:cNvSpPr txBox="1"/>
          <p:nvPr/>
        </p:nvSpPr>
        <p:spPr>
          <a:xfrm>
            <a:off x="6286813" y="2760808"/>
            <a:ext cx="249575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rPr>
              <a:t>Contiene las etiquetas informativas como por ejemplo el titulo de nuestra página.   </a:t>
            </a:r>
            <a:endParaRPr lang="es-ES" sz="1600" dirty="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5365" name="Google Shape;5365;p54"/>
          <p:cNvSpPr txBox="1"/>
          <p:nvPr/>
        </p:nvSpPr>
        <p:spPr>
          <a:xfrm>
            <a:off x="6031017" y="2254622"/>
            <a:ext cx="2567836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2000" dirty="0">
                <a:solidFill>
                  <a:schemeClr val="dk2"/>
                </a:solidFill>
                <a:latin typeface="Secular One"/>
                <a:ea typeface="Secular One"/>
                <a:cs typeface="Secular One"/>
                <a:sym typeface="Secular One"/>
              </a:rPr>
              <a:t> </a:t>
            </a:r>
            <a:r>
              <a:rPr lang="es-PA" sz="1600" dirty="0">
                <a:solidFill>
                  <a:srgbClr val="FF0000"/>
                </a:solidFill>
                <a:latin typeface="Secular One"/>
                <a:ea typeface="Secular One"/>
                <a:cs typeface="Secular One"/>
                <a:sym typeface="Secular One"/>
              </a:rPr>
              <a:t>Cabecera de la página</a:t>
            </a:r>
            <a:endParaRPr lang="es-PA" sz="2000" dirty="0">
              <a:solidFill>
                <a:srgbClr val="FF0000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366" name="Google Shape;5366;p54"/>
          <p:cNvSpPr txBox="1"/>
          <p:nvPr/>
        </p:nvSpPr>
        <p:spPr>
          <a:xfrm>
            <a:off x="6310178" y="3879379"/>
            <a:ext cx="237964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rPr>
              <a:t>Contiene la información propia del documento</a:t>
            </a:r>
            <a:endParaRPr lang="en-US" sz="1600" dirty="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5367" name="Google Shape;5367;p54"/>
          <p:cNvSpPr txBox="1"/>
          <p:nvPr/>
        </p:nvSpPr>
        <p:spPr>
          <a:xfrm>
            <a:off x="6067058" y="3582012"/>
            <a:ext cx="2379645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600" dirty="0">
                <a:solidFill>
                  <a:srgbClr val="FF0000"/>
                </a:solidFill>
                <a:latin typeface="Secular One"/>
                <a:ea typeface="Secular One"/>
                <a:cs typeface="Secular One"/>
                <a:sym typeface="Secular One"/>
              </a:rPr>
              <a:t>El cuerpo de la página</a:t>
            </a:r>
          </a:p>
        </p:txBody>
      </p:sp>
      <p:grpSp>
        <p:nvGrpSpPr>
          <p:cNvPr id="5368" name="Google Shape;5368;p54"/>
          <p:cNvGrpSpPr/>
          <p:nvPr/>
        </p:nvGrpSpPr>
        <p:grpSpPr>
          <a:xfrm>
            <a:off x="2448575" y="922074"/>
            <a:ext cx="2451041" cy="99499"/>
            <a:chOff x="5119825" y="1558875"/>
            <a:chExt cx="703675" cy="116075"/>
          </a:xfrm>
        </p:grpSpPr>
        <p:sp>
          <p:nvSpPr>
            <p:cNvPr id="5369" name="Google Shape;5369;p54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54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54"/>
            <p:cNvSpPr/>
            <p:nvPr/>
          </p:nvSpPr>
          <p:spPr>
            <a:xfrm>
              <a:off x="5119839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2" name="Google Shape;5372;p54"/>
          <p:cNvGrpSpPr/>
          <p:nvPr/>
        </p:nvGrpSpPr>
        <p:grpSpPr>
          <a:xfrm>
            <a:off x="5582212" y="1216329"/>
            <a:ext cx="445801" cy="427541"/>
            <a:chOff x="9357067" y="1715081"/>
            <a:chExt cx="1082042" cy="1037722"/>
          </a:xfrm>
          <a:solidFill>
            <a:srgbClr val="E52191"/>
          </a:solidFill>
        </p:grpSpPr>
        <p:sp>
          <p:nvSpPr>
            <p:cNvPr id="5373" name="Google Shape;5373;p54"/>
            <p:cNvSpPr/>
            <p:nvPr/>
          </p:nvSpPr>
          <p:spPr>
            <a:xfrm>
              <a:off x="9357067" y="1715081"/>
              <a:ext cx="1082042" cy="1037722"/>
            </a:xfrm>
            <a:custGeom>
              <a:avLst/>
              <a:gdLst/>
              <a:ahLst/>
              <a:cxnLst/>
              <a:rect l="l" t="t" r="r" b="b"/>
              <a:pathLst>
                <a:path w="23043" h="22098" extrusionOk="0">
                  <a:moveTo>
                    <a:pt x="8058" y="893"/>
                  </a:moveTo>
                  <a:lnTo>
                    <a:pt x="8058" y="893"/>
                  </a:lnTo>
                  <a:cubicBezTo>
                    <a:pt x="6992" y="1301"/>
                    <a:pt x="5989" y="1880"/>
                    <a:pt x="5126" y="2633"/>
                  </a:cubicBezTo>
                  <a:cubicBezTo>
                    <a:pt x="5691" y="2116"/>
                    <a:pt x="6318" y="1677"/>
                    <a:pt x="6992" y="1316"/>
                  </a:cubicBezTo>
                  <a:cubicBezTo>
                    <a:pt x="7337" y="1144"/>
                    <a:pt x="7697" y="1003"/>
                    <a:pt x="8058" y="893"/>
                  </a:cubicBezTo>
                  <a:close/>
                  <a:moveTo>
                    <a:pt x="3308" y="4765"/>
                  </a:moveTo>
                  <a:lnTo>
                    <a:pt x="3308" y="4765"/>
                  </a:lnTo>
                  <a:cubicBezTo>
                    <a:pt x="3089" y="5109"/>
                    <a:pt x="2901" y="5470"/>
                    <a:pt x="2728" y="5862"/>
                  </a:cubicBezTo>
                  <a:cubicBezTo>
                    <a:pt x="2681" y="5987"/>
                    <a:pt x="2728" y="6097"/>
                    <a:pt x="2807" y="6160"/>
                  </a:cubicBezTo>
                  <a:cubicBezTo>
                    <a:pt x="2258" y="7147"/>
                    <a:pt x="1866" y="8197"/>
                    <a:pt x="1615" y="9310"/>
                  </a:cubicBezTo>
                  <a:cubicBezTo>
                    <a:pt x="1757" y="8135"/>
                    <a:pt x="2101" y="6975"/>
                    <a:pt x="2650" y="5893"/>
                  </a:cubicBezTo>
                  <a:cubicBezTo>
                    <a:pt x="2854" y="5501"/>
                    <a:pt x="3073" y="5125"/>
                    <a:pt x="3308" y="4765"/>
                  </a:cubicBezTo>
                  <a:close/>
                  <a:moveTo>
                    <a:pt x="11800" y="859"/>
                  </a:moveTo>
                  <a:cubicBezTo>
                    <a:pt x="11994" y="859"/>
                    <a:pt x="12188" y="865"/>
                    <a:pt x="12384" y="877"/>
                  </a:cubicBezTo>
                  <a:cubicBezTo>
                    <a:pt x="13058" y="1050"/>
                    <a:pt x="13716" y="1301"/>
                    <a:pt x="14343" y="1583"/>
                  </a:cubicBezTo>
                  <a:cubicBezTo>
                    <a:pt x="18277" y="3370"/>
                    <a:pt x="21224" y="7225"/>
                    <a:pt x="20926" y="11677"/>
                  </a:cubicBezTo>
                  <a:cubicBezTo>
                    <a:pt x="20660" y="15878"/>
                    <a:pt x="17321" y="19216"/>
                    <a:pt x="13246" y="19953"/>
                  </a:cubicBezTo>
                  <a:cubicBezTo>
                    <a:pt x="12687" y="20053"/>
                    <a:pt x="12113" y="20102"/>
                    <a:pt x="11532" y="20102"/>
                  </a:cubicBezTo>
                  <a:cubicBezTo>
                    <a:pt x="7010" y="20102"/>
                    <a:pt x="2125" y="17147"/>
                    <a:pt x="1819" y="12382"/>
                  </a:cubicBezTo>
                  <a:cubicBezTo>
                    <a:pt x="1584" y="8605"/>
                    <a:pt x="3387" y="5000"/>
                    <a:pt x="6255" y="2648"/>
                  </a:cubicBezTo>
                  <a:cubicBezTo>
                    <a:pt x="7871" y="1519"/>
                    <a:pt x="9787" y="859"/>
                    <a:pt x="11800" y="859"/>
                  </a:cubicBezTo>
                  <a:close/>
                  <a:moveTo>
                    <a:pt x="17180" y="2554"/>
                  </a:moveTo>
                  <a:lnTo>
                    <a:pt x="17180" y="2554"/>
                  </a:lnTo>
                  <a:cubicBezTo>
                    <a:pt x="19421" y="4075"/>
                    <a:pt x="21052" y="6473"/>
                    <a:pt x="21553" y="9185"/>
                  </a:cubicBezTo>
                  <a:cubicBezTo>
                    <a:pt x="22353" y="13432"/>
                    <a:pt x="20597" y="18433"/>
                    <a:pt x="16569" y="20408"/>
                  </a:cubicBezTo>
                  <a:cubicBezTo>
                    <a:pt x="15195" y="21083"/>
                    <a:pt x="13704" y="21403"/>
                    <a:pt x="12215" y="21403"/>
                  </a:cubicBezTo>
                  <a:cubicBezTo>
                    <a:pt x="9489" y="21403"/>
                    <a:pt x="6768" y="20333"/>
                    <a:pt x="4782" y="18417"/>
                  </a:cubicBezTo>
                  <a:lnTo>
                    <a:pt x="4782" y="18417"/>
                  </a:lnTo>
                  <a:cubicBezTo>
                    <a:pt x="6427" y="19608"/>
                    <a:pt x="8371" y="20376"/>
                    <a:pt x="10377" y="20627"/>
                  </a:cubicBezTo>
                  <a:cubicBezTo>
                    <a:pt x="10793" y="20678"/>
                    <a:pt x="11210" y="20704"/>
                    <a:pt x="11626" y="20704"/>
                  </a:cubicBezTo>
                  <a:cubicBezTo>
                    <a:pt x="15519" y="20704"/>
                    <a:pt x="19353" y="18495"/>
                    <a:pt x="20911" y="14827"/>
                  </a:cubicBezTo>
                  <a:cubicBezTo>
                    <a:pt x="22807" y="10407"/>
                    <a:pt x="20863" y="5360"/>
                    <a:pt x="17180" y="2554"/>
                  </a:cubicBezTo>
                  <a:close/>
                  <a:moveTo>
                    <a:pt x="10194" y="1"/>
                  </a:moveTo>
                  <a:cubicBezTo>
                    <a:pt x="8004" y="1"/>
                    <a:pt x="6046" y="970"/>
                    <a:pt x="4437" y="2507"/>
                  </a:cubicBezTo>
                  <a:cubicBezTo>
                    <a:pt x="1083" y="5752"/>
                    <a:pt x="1" y="10862"/>
                    <a:pt x="1819" y="15157"/>
                  </a:cubicBezTo>
                  <a:cubicBezTo>
                    <a:pt x="3597" y="19333"/>
                    <a:pt x="7747" y="22098"/>
                    <a:pt x="12229" y="22098"/>
                  </a:cubicBezTo>
                  <a:cubicBezTo>
                    <a:pt x="12608" y="22098"/>
                    <a:pt x="12989" y="22078"/>
                    <a:pt x="13371" y="22038"/>
                  </a:cubicBezTo>
                  <a:cubicBezTo>
                    <a:pt x="18262" y="21520"/>
                    <a:pt x="21741" y="17617"/>
                    <a:pt x="22368" y="12852"/>
                  </a:cubicBezTo>
                  <a:cubicBezTo>
                    <a:pt x="23042" y="7680"/>
                    <a:pt x="20190" y="2648"/>
                    <a:pt x="15268" y="815"/>
                  </a:cubicBezTo>
                  <a:cubicBezTo>
                    <a:pt x="14218" y="423"/>
                    <a:pt x="13120" y="219"/>
                    <a:pt x="12008" y="203"/>
                  </a:cubicBezTo>
                  <a:cubicBezTo>
                    <a:pt x="11631" y="125"/>
                    <a:pt x="11255" y="62"/>
                    <a:pt x="10863" y="31"/>
                  </a:cubicBezTo>
                  <a:cubicBezTo>
                    <a:pt x="10638" y="11"/>
                    <a:pt x="10415" y="1"/>
                    <a:pt x="10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54"/>
            <p:cNvSpPr/>
            <p:nvPr/>
          </p:nvSpPr>
          <p:spPr>
            <a:xfrm>
              <a:off x="9561488" y="1897338"/>
              <a:ext cx="673200" cy="6732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384" name="Google Shape;5384;p5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5" name="Google Shape;5385;p5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6" name="Google Shape;5386;p5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5362;p54">
            <a:extLst>
              <a:ext uri="{FF2B5EF4-FFF2-40B4-BE49-F238E27FC236}">
                <a16:creationId xmlns:a16="http://schemas.microsoft.com/office/drawing/2014/main" id="{BBA35837-1BA1-4FDA-B749-7D78E4EB00EA}"/>
              </a:ext>
            </a:extLst>
          </p:cNvPr>
          <p:cNvSpPr txBox="1"/>
          <p:nvPr/>
        </p:nvSpPr>
        <p:spPr>
          <a:xfrm>
            <a:off x="634630" y="1069781"/>
            <a:ext cx="4732481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>
                    <a:lumMod val="75000"/>
                  </a:schemeClr>
                </a:solidFill>
                <a:latin typeface="Actor"/>
                <a:ea typeface="Actor"/>
                <a:cs typeface="Actor"/>
                <a:sym typeface="Actor"/>
              </a:rPr>
              <a:t>Su sintaxis està basada en un elemento llamado etiqueta, la cual presenta 2 partes: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FC0CBE-7650-4F0A-B268-DEA2BC932422}"/>
              </a:ext>
            </a:extLst>
          </p:cNvPr>
          <p:cNvSpPr txBox="1"/>
          <p:nvPr/>
        </p:nvSpPr>
        <p:spPr>
          <a:xfrm>
            <a:off x="1600387" y="1752224"/>
            <a:ext cx="1176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>
                <a:solidFill>
                  <a:srgbClr val="FF0000"/>
                </a:solidFill>
              </a:rPr>
              <a:t>&lt;etiqueta&gt;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90649FD1-97A5-4C46-AABF-7B056B62FF04}"/>
              </a:ext>
            </a:extLst>
          </p:cNvPr>
          <p:cNvSpPr txBox="1"/>
          <p:nvPr/>
        </p:nvSpPr>
        <p:spPr>
          <a:xfrm>
            <a:off x="3503764" y="1761588"/>
            <a:ext cx="1281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>
                <a:solidFill>
                  <a:srgbClr val="FF0000"/>
                </a:solidFill>
              </a:rPr>
              <a:t>&lt;/etiqueta&gt;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308C59B7-B071-4C50-9690-AAFE58E867FD}"/>
              </a:ext>
            </a:extLst>
          </p:cNvPr>
          <p:cNvSpPr txBox="1"/>
          <p:nvPr/>
        </p:nvSpPr>
        <p:spPr>
          <a:xfrm>
            <a:off x="1512217" y="1527549"/>
            <a:ext cx="1352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U</a:t>
            </a:r>
            <a:r>
              <a:rPr lang="es-PA" b="1" dirty="0"/>
              <a:t>na apertura 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1C2A5231-2689-4A32-AD8E-A1BE723ABC81}"/>
              </a:ext>
            </a:extLst>
          </p:cNvPr>
          <p:cNvSpPr txBox="1"/>
          <p:nvPr/>
        </p:nvSpPr>
        <p:spPr>
          <a:xfrm>
            <a:off x="3547851" y="1519838"/>
            <a:ext cx="1105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U</a:t>
            </a:r>
            <a:r>
              <a:rPr lang="es-PA" b="1" dirty="0"/>
              <a:t>n cierre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FD8C9282-006D-4903-8C45-64EA4D6E9116}"/>
              </a:ext>
            </a:extLst>
          </p:cNvPr>
          <p:cNvSpPr txBox="1"/>
          <p:nvPr/>
        </p:nvSpPr>
        <p:spPr>
          <a:xfrm>
            <a:off x="2188648" y="2390308"/>
            <a:ext cx="3286394" cy="21852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PA" b="1" dirty="0">
                <a:solidFill>
                  <a:srgbClr val="E52191"/>
                </a:solidFill>
              </a:rPr>
              <a:t>&lt;</a:t>
            </a:r>
            <a:r>
              <a:rPr lang="es-PA" b="1" dirty="0" err="1">
                <a:solidFill>
                  <a:srgbClr val="E52191"/>
                </a:solidFill>
              </a:rPr>
              <a:t>html</a:t>
            </a:r>
            <a:r>
              <a:rPr lang="es-PA" b="1" dirty="0">
                <a:solidFill>
                  <a:srgbClr val="E52191"/>
                </a:solidFill>
              </a:rPr>
              <a:t>&gt;</a:t>
            </a:r>
          </a:p>
          <a:p>
            <a:r>
              <a:rPr lang="es-PA" dirty="0"/>
              <a:t>   </a:t>
            </a:r>
            <a:r>
              <a:rPr lang="es-PA" b="1" dirty="0">
                <a:solidFill>
                  <a:srgbClr val="9900CC"/>
                </a:solidFill>
              </a:rPr>
              <a:t>&lt;head&gt;</a:t>
            </a:r>
          </a:p>
          <a:p>
            <a:pPr lvl="2"/>
            <a:r>
              <a:rPr lang="es-PA" sz="1200" dirty="0"/>
              <a:t>       </a:t>
            </a:r>
            <a:r>
              <a:rPr lang="es-ES" sz="1200" dirty="0"/>
              <a:t>Etiquetas y contenidos del encabezado</a:t>
            </a:r>
            <a:endParaRPr lang="es-PA" sz="1200" dirty="0"/>
          </a:p>
          <a:p>
            <a:r>
              <a:rPr lang="es-PA" dirty="0"/>
              <a:t>   </a:t>
            </a:r>
            <a:r>
              <a:rPr lang="es-PA" b="1" dirty="0">
                <a:solidFill>
                  <a:srgbClr val="9900CC"/>
                </a:solidFill>
              </a:rPr>
              <a:t>&lt;/head&gt;</a:t>
            </a:r>
          </a:p>
          <a:p>
            <a:endParaRPr lang="es-PA" dirty="0"/>
          </a:p>
          <a:p>
            <a:r>
              <a:rPr lang="es-PA" dirty="0"/>
              <a:t>   </a:t>
            </a:r>
            <a:r>
              <a:rPr lang="es-PA" b="1" dirty="0">
                <a:solidFill>
                  <a:srgbClr val="00B050"/>
                </a:solidFill>
              </a:rPr>
              <a:t>&lt;</a:t>
            </a:r>
            <a:r>
              <a:rPr lang="es-PA" b="1" dirty="0" err="1">
                <a:solidFill>
                  <a:srgbClr val="00B050"/>
                </a:solidFill>
              </a:rPr>
              <a:t>body</a:t>
            </a:r>
            <a:r>
              <a:rPr lang="es-PA" b="1" dirty="0">
                <a:solidFill>
                  <a:srgbClr val="00B050"/>
                </a:solidFill>
              </a:rPr>
              <a:t>&gt;</a:t>
            </a:r>
          </a:p>
          <a:p>
            <a:r>
              <a:rPr lang="es-ES" sz="1200" dirty="0"/>
              <a:t>      Etiquetas y contenidos del cuerpo</a:t>
            </a:r>
            <a:endParaRPr lang="es-PA" sz="1200" dirty="0"/>
          </a:p>
          <a:p>
            <a:r>
              <a:rPr lang="es-PA" dirty="0"/>
              <a:t>   </a:t>
            </a:r>
            <a:r>
              <a:rPr lang="es-PA" b="1" dirty="0">
                <a:solidFill>
                  <a:srgbClr val="00B050"/>
                </a:solidFill>
              </a:rPr>
              <a:t>&lt;/</a:t>
            </a:r>
            <a:r>
              <a:rPr lang="es-PA" b="1" dirty="0" err="1">
                <a:solidFill>
                  <a:srgbClr val="00B050"/>
                </a:solidFill>
              </a:rPr>
              <a:t>body</a:t>
            </a:r>
            <a:r>
              <a:rPr lang="es-PA" b="1" dirty="0">
                <a:solidFill>
                  <a:srgbClr val="00B050"/>
                </a:solidFill>
              </a:rPr>
              <a:t>&gt;</a:t>
            </a:r>
          </a:p>
          <a:p>
            <a:endParaRPr lang="es-PA" dirty="0"/>
          </a:p>
          <a:p>
            <a:r>
              <a:rPr lang="es-PA" b="1" dirty="0">
                <a:solidFill>
                  <a:srgbClr val="E52191"/>
                </a:solidFill>
              </a:rPr>
              <a:t>&lt;/</a:t>
            </a:r>
            <a:r>
              <a:rPr lang="es-PA" b="1" dirty="0" err="1">
                <a:solidFill>
                  <a:srgbClr val="E52191"/>
                </a:solidFill>
              </a:rPr>
              <a:t>html</a:t>
            </a:r>
            <a:r>
              <a:rPr lang="es-PA" b="1" dirty="0">
                <a:solidFill>
                  <a:srgbClr val="E52191"/>
                </a:solidFill>
              </a:rPr>
              <a:t>&gt;</a:t>
            </a:r>
          </a:p>
        </p:txBody>
      </p:sp>
      <p:sp>
        <p:nvSpPr>
          <p:cNvPr id="11" name="Doble onda 10">
            <a:extLst>
              <a:ext uri="{FF2B5EF4-FFF2-40B4-BE49-F238E27FC236}">
                <a16:creationId xmlns:a16="http://schemas.microsoft.com/office/drawing/2014/main" id="{7B8EB98E-A586-4878-8C4F-DB12AF8118C3}"/>
              </a:ext>
            </a:extLst>
          </p:cNvPr>
          <p:cNvSpPr/>
          <p:nvPr/>
        </p:nvSpPr>
        <p:spPr>
          <a:xfrm>
            <a:off x="5671417" y="306943"/>
            <a:ext cx="3086994" cy="840608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5" name="Google Shape;5362;p54">
            <a:extLst>
              <a:ext uri="{FF2B5EF4-FFF2-40B4-BE49-F238E27FC236}">
                <a16:creationId xmlns:a16="http://schemas.microsoft.com/office/drawing/2014/main" id="{A34EEE37-8DB3-46BA-A35A-BDA498A5F419}"/>
              </a:ext>
            </a:extLst>
          </p:cNvPr>
          <p:cNvSpPr txBox="1"/>
          <p:nvPr/>
        </p:nvSpPr>
        <p:spPr>
          <a:xfrm>
            <a:off x="6076492" y="486113"/>
            <a:ext cx="2539679" cy="47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ctor"/>
                <a:ea typeface="Actor"/>
                <a:cs typeface="Actor"/>
                <a:sym typeface="Actor"/>
              </a:rPr>
              <a:t>Su estructura esta dividida en las siguientes partes: </a:t>
            </a:r>
          </a:p>
        </p:txBody>
      </p:sp>
      <p:sp>
        <p:nvSpPr>
          <p:cNvPr id="102" name="Google Shape;5362;p54">
            <a:extLst>
              <a:ext uri="{FF2B5EF4-FFF2-40B4-BE49-F238E27FC236}">
                <a16:creationId xmlns:a16="http://schemas.microsoft.com/office/drawing/2014/main" id="{797785CB-EC11-42FE-81D1-15F0E3993138}"/>
              </a:ext>
            </a:extLst>
          </p:cNvPr>
          <p:cNvSpPr txBox="1"/>
          <p:nvPr/>
        </p:nvSpPr>
        <p:spPr>
          <a:xfrm>
            <a:off x="507664" y="3174967"/>
            <a:ext cx="897724" cy="47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ctor"/>
                <a:ea typeface="Actor"/>
                <a:cs typeface="Actor"/>
                <a:sym typeface="Actor"/>
              </a:rPr>
              <a:t>Estructura</a:t>
            </a:r>
          </a:p>
        </p:txBody>
      </p:sp>
      <p:sp>
        <p:nvSpPr>
          <p:cNvPr id="105" name="Google Shape;5364;p54">
            <a:extLst>
              <a:ext uri="{FF2B5EF4-FFF2-40B4-BE49-F238E27FC236}">
                <a16:creationId xmlns:a16="http://schemas.microsoft.com/office/drawing/2014/main" id="{C50C78E9-34E8-4BF2-BC5E-0BB9FAF695F6}"/>
              </a:ext>
            </a:extLst>
          </p:cNvPr>
          <p:cNvSpPr txBox="1"/>
          <p:nvPr/>
        </p:nvSpPr>
        <p:spPr>
          <a:xfrm>
            <a:off x="6267459" y="1630333"/>
            <a:ext cx="2430147" cy="54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rPr>
              <a:t>Esta comprendido el resto del código HTML de la página.</a:t>
            </a:r>
            <a:endParaRPr lang="es-ES" sz="1600" dirty="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EF3DB037-A481-4331-BA5F-FDF47FE3B281}"/>
              </a:ext>
            </a:extLst>
          </p:cNvPr>
          <p:cNvSpPr/>
          <p:nvPr/>
        </p:nvSpPr>
        <p:spPr>
          <a:xfrm>
            <a:off x="1483320" y="2293094"/>
            <a:ext cx="422598" cy="2282428"/>
          </a:xfrm>
          <a:prstGeom prst="leftBrac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95C91FE-42E8-42E3-BB59-58DB7A7B6359}"/>
              </a:ext>
            </a:extLst>
          </p:cNvPr>
          <p:cNvSpPr txBox="1"/>
          <p:nvPr/>
        </p:nvSpPr>
        <p:spPr>
          <a:xfrm>
            <a:off x="6192587" y="4477545"/>
            <a:ext cx="1080065" cy="31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(anónimo)</a:t>
            </a:r>
            <a:endParaRPr lang="es-P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6" name="Google Shape;5026;p44"/>
          <p:cNvSpPr txBox="1">
            <a:spLocks noGrp="1"/>
          </p:cNvSpPr>
          <p:nvPr>
            <p:ph type="title"/>
          </p:nvPr>
        </p:nvSpPr>
        <p:spPr>
          <a:xfrm>
            <a:off x="777246" y="2094176"/>
            <a:ext cx="4278358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dirty="0"/>
              <a:t>Comandos Básicos</a:t>
            </a:r>
          </a:p>
        </p:txBody>
      </p:sp>
      <p:grpSp>
        <p:nvGrpSpPr>
          <p:cNvPr id="5029" name="Google Shape;5029;p44"/>
          <p:cNvGrpSpPr/>
          <p:nvPr/>
        </p:nvGrpSpPr>
        <p:grpSpPr>
          <a:xfrm rot="10800000" flipH="1">
            <a:off x="1134870" y="2706816"/>
            <a:ext cx="3336053" cy="102076"/>
            <a:chOff x="5119825" y="1558875"/>
            <a:chExt cx="703675" cy="116075"/>
          </a:xfrm>
        </p:grpSpPr>
        <p:sp>
          <p:nvSpPr>
            <p:cNvPr id="5030" name="Google Shape;5030;p44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4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4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34" name="Google Shape;5034;p4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5" name="Google Shape;5035;p4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6" name="Google Shape;5036;p4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37" name="Google Shape;5037;p44"/>
          <p:cNvGrpSpPr/>
          <p:nvPr/>
        </p:nvGrpSpPr>
        <p:grpSpPr>
          <a:xfrm>
            <a:off x="4470923" y="33671"/>
            <a:ext cx="458760" cy="506323"/>
            <a:chOff x="5241250" y="609200"/>
            <a:chExt cx="177525" cy="199875"/>
          </a:xfrm>
        </p:grpSpPr>
        <p:sp>
          <p:nvSpPr>
            <p:cNvPr id="5038" name="Google Shape;5038;p44"/>
            <p:cNvSpPr/>
            <p:nvPr/>
          </p:nvSpPr>
          <p:spPr>
            <a:xfrm>
              <a:off x="5241250" y="704305"/>
              <a:ext cx="177525" cy="89750"/>
            </a:xfrm>
            <a:custGeom>
              <a:avLst/>
              <a:gdLst/>
              <a:ahLst/>
              <a:cxnLst/>
              <a:rect l="l" t="t" r="r" b="b"/>
              <a:pathLst>
                <a:path w="7101" h="3590" extrusionOk="0">
                  <a:moveTo>
                    <a:pt x="0" y="0"/>
                  </a:moveTo>
                  <a:lnTo>
                    <a:pt x="0" y="3590"/>
                  </a:lnTo>
                  <a:lnTo>
                    <a:pt x="7101" y="3590"/>
                  </a:lnTo>
                  <a:lnTo>
                    <a:pt x="7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4"/>
            <p:cNvSpPr/>
            <p:nvPr/>
          </p:nvSpPr>
          <p:spPr>
            <a:xfrm>
              <a:off x="5249875" y="609200"/>
              <a:ext cx="160300" cy="196350"/>
            </a:xfrm>
            <a:custGeom>
              <a:avLst/>
              <a:gdLst/>
              <a:ahLst/>
              <a:cxnLst/>
              <a:rect l="l" t="t" r="r" b="b"/>
              <a:pathLst>
                <a:path w="6412" h="7854" extrusionOk="0">
                  <a:moveTo>
                    <a:pt x="3214" y="1"/>
                  </a:moveTo>
                  <a:cubicBezTo>
                    <a:pt x="2414" y="1"/>
                    <a:pt x="1756" y="659"/>
                    <a:pt x="1756" y="1458"/>
                  </a:cubicBezTo>
                  <a:cubicBezTo>
                    <a:pt x="1756" y="1834"/>
                    <a:pt x="1913" y="2195"/>
                    <a:pt x="2163" y="2461"/>
                  </a:cubicBezTo>
                  <a:cubicBezTo>
                    <a:pt x="2273" y="2571"/>
                    <a:pt x="2320" y="2712"/>
                    <a:pt x="2304" y="2838"/>
                  </a:cubicBezTo>
                  <a:cubicBezTo>
                    <a:pt x="2116" y="4029"/>
                    <a:pt x="1740" y="6537"/>
                    <a:pt x="1615" y="7383"/>
                  </a:cubicBezTo>
                  <a:cubicBezTo>
                    <a:pt x="1599" y="7462"/>
                    <a:pt x="1536" y="7509"/>
                    <a:pt x="1458" y="7509"/>
                  </a:cubicBezTo>
                  <a:lnTo>
                    <a:pt x="0" y="7509"/>
                  </a:lnTo>
                  <a:lnTo>
                    <a:pt x="0" y="7853"/>
                  </a:lnTo>
                  <a:lnTo>
                    <a:pt x="1458" y="7853"/>
                  </a:lnTo>
                  <a:cubicBezTo>
                    <a:pt x="1709" y="7853"/>
                    <a:pt x="1913" y="7681"/>
                    <a:pt x="1960" y="7430"/>
                  </a:cubicBezTo>
                  <a:cubicBezTo>
                    <a:pt x="2085" y="6584"/>
                    <a:pt x="2461" y="4092"/>
                    <a:pt x="2634" y="2885"/>
                  </a:cubicBezTo>
                  <a:cubicBezTo>
                    <a:pt x="2681" y="2650"/>
                    <a:pt x="2602" y="2399"/>
                    <a:pt x="2414" y="2226"/>
                  </a:cubicBezTo>
                  <a:cubicBezTo>
                    <a:pt x="2210" y="2007"/>
                    <a:pt x="2101" y="1740"/>
                    <a:pt x="2101" y="1458"/>
                  </a:cubicBezTo>
                  <a:cubicBezTo>
                    <a:pt x="2101" y="847"/>
                    <a:pt x="2602" y="345"/>
                    <a:pt x="3214" y="345"/>
                  </a:cubicBezTo>
                  <a:cubicBezTo>
                    <a:pt x="3825" y="345"/>
                    <a:pt x="4311" y="847"/>
                    <a:pt x="4311" y="1458"/>
                  </a:cubicBezTo>
                  <a:cubicBezTo>
                    <a:pt x="4311" y="1740"/>
                    <a:pt x="4201" y="2007"/>
                    <a:pt x="4013" y="2226"/>
                  </a:cubicBezTo>
                  <a:cubicBezTo>
                    <a:pt x="3825" y="2399"/>
                    <a:pt x="3746" y="2650"/>
                    <a:pt x="3778" y="2885"/>
                  </a:cubicBezTo>
                  <a:cubicBezTo>
                    <a:pt x="3966" y="4092"/>
                    <a:pt x="4342" y="6584"/>
                    <a:pt x="4467" y="7430"/>
                  </a:cubicBezTo>
                  <a:cubicBezTo>
                    <a:pt x="4499" y="7681"/>
                    <a:pt x="4718" y="7853"/>
                    <a:pt x="4969" y="7853"/>
                  </a:cubicBezTo>
                  <a:lnTo>
                    <a:pt x="6411" y="7853"/>
                  </a:lnTo>
                  <a:lnTo>
                    <a:pt x="6411" y="7509"/>
                  </a:lnTo>
                  <a:lnTo>
                    <a:pt x="4969" y="7509"/>
                  </a:lnTo>
                  <a:cubicBezTo>
                    <a:pt x="4891" y="7509"/>
                    <a:pt x="4828" y="7462"/>
                    <a:pt x="4812" y="7383"/>
                  </a:cubicBezTo>
                  <a:cubicBezTo>
                    <a:pt x="4687" y="6537"/>
                    <a:pt x="4311" y="4029"/>
                    <a:pt x="4123" y="2838"/>
                  </a:cubicBezTo>
                  <a:cubicBezTo>
                    <a:pt x="4107" y="2712"/>
                    <a:pt x="4154" y="2571"/>
                    <a:pt x="4248" y="2461"/>
                  </a:cubicBezTo>
                  <a:cubicBezTo>
                    <a:pt x="4515" y="2195"/>
                    <a:pt x="4671" y="1834"/>
                    <a:pt x="4671" y="1458"/>
                  </a:cubicBezTo>
                  <a:cubicBezTo>
                    <a:pt x="4671" y="659"/>
                    <a:pt x="4013" y="1"/>
                    <a:pt x="3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4"/>
            <p:cNvSpPr/>
            <p:nvPr/>
          </p:nvSpPr>
          <p:spPr>
            <a:xfrm>
              <a:off x="5374875" y="793775"/>
              <a:ext cx="43900" cy="15300"/>
            </a:xfrm>
            <a:custGeom>
              <a:avLst/>
              <a:gdLst/>
              <a:ahLst/>
              <a:cxnLst/>
              <a:rect l="l" t="t" r="r" b="b"/>
              <a:pathLst>
                <a:path w="1756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56" y="611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4"/>
            <p:cNvSpPr/>
            <p:nvPr/>
          </p:nvSpPr>
          <p:spPr>
            <a:xfrm>
              <a:off x="5241250" y="793775"/>
              <a:ext cx="44300" cy="15300"/>
            </a:xfrm>
            <a:custGeom>
              <a:avLst/>
              <a:gdLst/>
              <a:ahLst/>
              <a:cxnLst/>
              <a:rect l="l" t="t" r="r" b="b"/>
              <a:pathLst>
                <a:path w="1772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72" y="611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2" name="Google Shape;5042;p44">
            <a:hlinkClick r:id="rId6" action="ppaction://hlinksldjump"/>
          </p:cNvPr>
          <p:cNvSpPr txBox="1"/>
          <p:nvPr/>
        </p:nvSpPr>
        <p:spPr>
          <a:xfrm rot="-5400000">
            <a:off x="-44575" y="19155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2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043" name="Google Shape;5043;p44">
            <a:hlinkClick r:id="rId7" action="ppaction://hlinksldjump"/>
          </p:cNvPr>
          <p:cNvSpPr txBox="1"/>
          <p:nvPr/>
        </p:nvSpPr>
        <p:spPr>
          <a:xfrm rot="-5400000">
            <a:off x="-43500" y="27518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3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044" name="Google Shape;5044;p44">
            <a:hlinkClick r:id="rId8" action="ppaction://hlinksldjump"/>
          </p:cNvPr>
          <p:cNvSpPr txBox="1"/>
          <p:nvPr/>
        </p:nvSpPr>
        <p:spPr>
          <a:xfrm rot="-5400000">
            <a:off x="-43500" y="35881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4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045" name="Google Shape;5045;p44">
            <a:hlinkClick r:id="rId9" action="ppaction://hlinksldjump"/>
          </p:cNvPr>
          <p:cNvSpPr txBox="1"/>
          <p:nvPr/>
        </p:nvSpPr>
        <p:spPr>
          <a:xfrm rot="-5400000">
            <a:off x="-44575" y="106907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1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5" name="Google Shape;5635;p65"/>
          <p:cNvSpPr txBox="1">
            <a:spLocks noGrp="1"/>
          </p:cNvSpPr>
          <p:nvPr>
            <p:ph type="title"/>
          </p:nvPr>
        </p:nvSpPr>
        <p:spPr>
          <a:xfrm>
            <a:off x="1557150" y="445025"/>
            <a:ext cx="6029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Comandos Bàsicos de HTML</a:t>
            </a:r>
            <a:endParaRPr dirty="0"/>
          </a:p>
        </p:txBody>
      </p:sp>
      <p:grpSp>
        <p:nvGrpSpPr>
          <p:cNvPr id="5636" name="Google Shape;5636;p65"/>
          <p:cNvGrpSpPr/>
          <p:nvPr/>
        </p:nvGrpSpPr>
        <p:grpSpPr>
          <a:xfrm>
            <a:off x="3602691" y="922074"/>
            <a:ext cx="1938625" cy="99499"/>
            <a:chOff x="5119825" y="1558875"/>
            <a:chExt cx="703675" cy="116075"/>
          </a:xfrm>
        </p:grpSpPr>
        <p:sp>
          <p:nvSpPr>
            <p:cNvPr id="5637" name="Google Shape;5637;p65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65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65"/>
            <p:cNvSpPr/>
            <p:nvPr/>
          </p:nvSpPr>
          <p:spPr>
            <a:xfrm>
              <a:off x="5119839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0" name="Google Shape;5640;p65"/>
          <p:cNvGrpSpPr/>
          <p:nvPr/>
        </p:nvGrpSpPr>
        <p:grpSpPr>
          <a:xfrm flipH="1">
            <a:off x="7755191" y="4014909"/>
            <a:ext cx="874610" cy="832907"/>
            <a:chOff x="2196125" y="2117850"/>
            <a:chExt cx="569000" cy="541975"/>
          </a:xfrm>
        </p:grpSpPr>
        <p:sp>
          <p:nvSpPr>
            <p:cNvPr id="5641" name="Google Shape;5641;p65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65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65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49" name="Google Shape;5649;p65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0" name="Google Shape;5650;p65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1" name="Google Shape;5651;p65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2" name="Google Shape;5652;p65">
            <a:hlinkClick r:id="" action="ppaction://noaction"/>
          </p:cNvPr>
          <p:cNvPicPr preferRelativeResize="0"/>
          <p:nvPr/>
        </p:nvPicPr>
        <p:blipFill rotWithShape="1">
          <a:blip r:embed="rId6">
            <a:alphaModFix/>
          </a:blip>
          <a:srcRect l="12580" r="12580"/>
          <a:stretch/>
        </p:blipFill>
        <p:spPr>
          <a:xfrm rot="899957">
            <a:off x="7931431" y="4210026"/>
            <a:ext cx="522115" cy="5231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3B4F6E11-02BA-495E-B31C-E6F94CF95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161045"/>
              </p:ext>
            </p:extLst>
          </p:nvPr>
        </p:nvGraphicFramePr>
        <p:xfrm>
          <a:off x="1098036" y="1227833"/>
          <a:ext cx="6997507" cy="675640"/>
        </p:xfrm>
        <a:graphic>
          <a:graphicData uri="http://schemas.openxmlformats.org/drawingml/2006/table">
            <a:tbl>
              <a:tblPr firstRow="1" bandRow="1">
                <a:tableStyleId>{3013FBAC-A282-4063-9552-032E3729E621}</a:tableStyleId>
              </a:tblPr>
              <a:tblGrid>
                <a:gridCol w="2901087">
                  <a:extLst>
                    <a:ext uri="{9D8B030D-6E8A-4147-A177-3AD203B41FA5}">
                      <a16:colId xmlns:a16="http://schemas.microsoft.com/office/drawing/2014/main" val="2769742119"/>
                    </a:ext>
                  </a:extLst>
                </a:gridCol>
                <a:gridCol w="4096420">
                  <a:extLst>
                    <a:ext uri="{9D8B030D-6E8A-4147-A177-3AD203B41FA5}">
                      <a16:colId xmlns:a16="http://schemas.microsoft.com/office/drawing/2014/main" val="2171468483"/>
                    </a:ext>
                  </a:extLst>
                </a:gridCol>
              </a:tblGrid>
              <a:tr h="303512"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Titulo de la página </a:t>
                      </a:r>
                      <a:endParaRPr lang="es-PA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142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&lt;TITLE&gt; </a:t>
                      </a:r>
                      <a:r>
                        <a:rPr lang="es-PA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nombre del titulo </a:t>
                      </a:r>
                      <a:r>
                        <a:rPr lang="es-PA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&lt;/TITLE&gt;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texto que aparece en la barra de título del navegador. </a:t>
                      </a:r>
                      <a:endParaRPr lang="es-PA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41607"/>
                  </a:ext>
                </a:extLst>
              </a:tr>
            </a:tbl>
          </a:graphicData>
        </a:graphic>
      </p:graphicFrame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B2237B44-CB18-49A3-8B05-B1C7ABB41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69017"/>
              </p:ext>
            </p:extLst>
          </p:nvPr>
        </p:nvGraphicFramePr>
        <p:xfrm>
          <a:off x="1098036" y="2140213"/>
          <a:ext cx="6997506" cy="914400"/>
        </p:xfrm>
        <a:graphic>
          <a:graphicData uri="http://schemas.openxmlformats.org/drawingml/2006/table">
            <a:tbl>
              <a:tblPr firstRow="1" bandRow="1">
                <a:tableStyleId>{3013FBAC-A282-4063-9552-032E3729E621}</a:tableStyleId>
              </a:tblPr>
              <a:tblGrid>
                <a:gridCol w="2978205">
                  <a:extLst>
                    <a:ext uri="{9D8B030D-6E8A-4147-A177-3AD203B41FA5}">
                      <a16:colId xmlns:a16="http://schemas.microsoft.com/office/drawing/2014/main" val="2336492777"/>
                    </a:ext>
                  </a:extLst>
                </a:gridCol>
                <a:gridCol w="4019301">
                  <a:extLst>
                    <a:ext uri="{9D8B030D-6E8A-4147-A177-3AD203B41FA5}">
                      <a16:colId xmlns:a16="http://schemas.microsoft.com/office/drawing/2014/main" val="2274779552"/>
                    </a:ext>
                  </a:extLst>
                </a:gridCol>
              </a:tblGrid>
              <a:tr h="294515"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Diseño de Página  </a:t>
                      </a:r>
                      <a:endParaRPr lang="es-PA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967089"/>
                  </a:ext>
                </a:extLst>
              </a:tr>
              <a:tr h="28717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&lt;BODY BGCOLOR=</a:t>
                      </a:r>
                      <a:r>
                        <a:rPr lang="es-PA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"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blue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"&gt;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Da color al fondo de la página. </a:t>
                      </a:r>
                      <a:endParaRPr lang="es-PA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914254"/>
                  </a:ext>
                </a:extLst>
              </a:tr>
              <a:tr h="290842">
                <a:tc>
                  <a:txBody>
                    <a:bodyPr/>
                    <a:lstStyle/>
                    <a:p>
                      <a:r>
                        <a:rPr lang="es-PA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&lt;BODY BACKGROUND="</a:t>
                      </a:r>
                      <a:r>
                        <a:rPr lang="es-PA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fondo.gif</a:t>
                      </a:r>
                      <a:r>
                        <a:rPr lang="es-PA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"&gt;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Se agrega imagen al fondo de la página.</a:t>
                      </a:r>
                      <a:endParaRPr lang="es-PA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791756"/>
                  </a:ext>
                </a:extLst>
              </a:tr>
            </a:tbl>
          </a:graphicData>
        </a:graphic>
      </p:graphicFrame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64A554A3-8D7B-4015-84AD-321734A7C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390232"/>
              </p:ext>
            </p:extLst>
          </p:nvPr>
        </p:nvGraphicFramePr>
        <p:xfrm>
          <a:off x="1098036" y="3265418"/>
          <a:ext cx="6997506" cy="370840"/>
        </p:xfrm>
        <a:graphic>
          <a:graphicData uri="http://schemas.openxmlformats.org/drawingml/2006/table">
            <a:tbl>
              <a:tblPr firstRow="1" bandRow="1">
                <a:tableStyleId>{3013FBAC-A282-4063-9552-032E3729E621}</a:tableStyleId>
              </a:tblPr>
              <a:tblGrid>
                <a:gridCol w="2923121">
                  <a:extLst>
                    <a:ext uri="{9D8B030D-6E8A-4147-A177-3AD203B41FA5}">
                      <a16:colId xmlns:a16="http://schemas.microsoft.com/office/drawing/2014/main" val="3872518317"/>
                    </a:ext>
                  </a:extLst>
                </a:gridCol>
                <a:gridCol w="4074385">
                  <a:extLst>
                    <a:ext uri="{9D8B030D-6E8A-4147-A177-3AD203B41FA5}">
                      <a16:colId xmlns:a16="http://schemas.microsoft.com/office/drawing/2014/main" val="2921278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&lt;p&gt; </a:t>
                      </a:r>
                      <a:r>
                        <a:rPr lang="es-ES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texto extenso </a:t>
                      </a:r>
                      <a:r>
                        <a:rPr lang="es-ES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&lt;/p&gt;</a:t>
                      </a:r>
                      <a:endParaRPr lang="es-PA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Separación de párrafos </a:t>
                      </a:r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686042"/>
                  </a:ext>
                </a:extLst>
              </a:tr>
            </a:tbl>
          </a:graphicData>
        </a:graphic>
      </p:graphicFrame>
      <p:graphicFrame>
        <p:nvGraphicFramePr>
          <p:cNvPr id="18" name="Tabla 4">
            <a:extLst>
              <a:ext uri="{FF2B5EF4-FFF2-40B4-BE49-F238E27FC236}">
                <a16:creationId xmlns:a16="http://schemas.microsoft.com/office/drawing/2014/main" id="{AEE9F179-4B44-4333-89B8-6228E76F7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02071"/>
              </p:ext>
            </p:extLst>
          </p:nvPr>
        </p:nvGraphicFramePr>
        <p:xfrm>
          <a:off x="1073247" y="3755222"/>
          <a:ext cx="6997506" cy="370840"/>
        </p:xfrm>
        <a:graphic>
          <a:graphicData uri="http://schemas.openxmlformats.org/drawingml/2006/table">
            <a:tbl>
              <a:tblPr firstRow="1" bandRow="1">
                <a:tableStyleId>{3013FBAC-A282-4063-9552-032E3729E621}</a:tableStyleId>
              </a:tblPr>
              <a:tblGrid>
                <a:gridCol w="2969943">
                  <a:extLst>
                    <a:ext uri="{9D8B030D-6E8A-4147-A177-3AD203B41FA5}">
                      <a16:colId xmlns:a16="http://schemas.microsoft.com/office/drawing/2014/main" val="3872518317"/>
                    </a:ext>
                  </a:extLst>
                </a:gridCol>
                <a:gridCol w="4027563">
                  <a:extLst>
                    <a:ext uri="{9D8B030D-6E8A-4147-A177-3AD203B41FA5}">
                      <a16:colId xmlns:a16="http://schemas.microsoft.com/office/drawing/2014/main" val="2921278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&lt;IMG SRC=“</a:t>
                      </a:r>
                      <a:r>
                        <a:rPr lang="es-ES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nombre imagen</a:t>
                      </a:r>
                      <a:r>
                        <a:rPr lang="es-ES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"&gt;&lt;/IMG&gt;</a:t>
                      </a:r>
                      <a:endParaRPr lang="es-PA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Agrega imagen al contenido </a:t>
                      </a:r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6860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5" name="Google Shape;5635;p65"/>
          <p:cNvSpPr txBox="1">
            <a:spLocks noGrp="1"/>
          </p:cNvSpPr>
          <p:nvPr>
            <p:ph type="title"/>
          </p:nvPr>
        </p:nvSpPr>
        <p:spPr>
          <a:xfrm>
            <a:off x="1557150" y="445025"/>
            <a:ext cx="6029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Comandos Bàsicos de HTML</a:t>
            </a:r>
            <a:endParaRPr dirty="0"/>
          </a:p>
        </p:txBody>
      </p:sp>
      <p:grpSp>
        <p:nvGrpSpPr>
          <p:cNvPr id="5636" name="Google Shape;5636;p65"/>
          <p:cNvGrpSpPr/>
          <p:nvPr/>
        </p:nvGrpSpPr>
        <p:grpSpPr>
          <a:xfrm>
            <a:off x="3602691" y="922074"/>
            <a:ext cx="1938625" cy="99499"/>
            <a:chOff x="5119825" y="1558875"/>
            <a:chExt cx="703675" cy="116075"/>
          </a:xfrm>
        </p:grpSpPr>
        <p:sp>
          <p:nvSpPr>
            <p:cNvPr id="5637" name="Google Shape;5637;p65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65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65"/>
            <p:cNvSpPr/>
            <p:nvPr/>
          </p:nvSpPr>
          <p:spPr>
            <a:xfrm>
              <a:off x="5119839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0" name="Google Shape;5640;p65"/>
          <p:cNvGrpSpPr/>
          <p:nvPr/>
        </p:nvGrpSpPr>
        <p:grpSpPr>
          <a:xfrm flipH="1">
            <a:off x="7755191" y="4014909"/>
            <a:ext cx="874610" cy="832907"/>
            <a:chOff x="2196125" y="2117850"/>
            <a:chExt cx="569000" cy="541975"/>
          </a:xfrm>
        </p:grpSpPr>
        <p:sp>
          <p:nvSpPr>
            <p:cNvPr id="5641" name="Google Shape;5641;p65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65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65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49" name="Google Shape;5649;p65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0" name="Google Shape;5650;p65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1" name="Google Shape;5651;p65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2" name="Google Shape;5652;p65">
            <a:hlinkClick r:id="" action="ppaction://noaction"/>
          </p:cNvPr>
          <p:cNvPicPr preferRelativeResize="0"/>
          <p:nvPr/>
        </p:nvPicPr>
        <p:blipFill rotWithShape="1">
          <a:blip r:embed="rId6">
            <a:alphaModFix/>
          </a:blip>
          <a:srcRect l="12580" r="12580"/>
          <a:stretch/>
        </p:blipFill>
        <p:spPr>
          <a:xfrm rot="899957">
            <a:off x="7931431" y="4210026"/>
            <a:ext cx="522115" cy="5231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Tabla 2">
            <a:extLst>
              <a:ext uri="{FF2B5EF4-FFF2-40B4-BE49-F238E27FC236}">
                <a16:creationId xmlns:a16="http://schemas.microsoft.com/office/drawing/2014/main" id="{C8FA4076-112E-436A-943E-5BC724B34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63961"/>
              </p:ext>
            </p:extLst>
          </p:nvPr>
        </p:nvGraphicFramePr>
        <p:xfrm>
          <a:off x="1098037" y="1227833"/>
          <a:ext cx="7087496" cy="1625474"/>
        </p:xfrm>
        <a:graphic>
          <a:graphicData uri="http://schemas.openxmlformats.org/drawingml/2006/table">
            <a:tbl>
              <a:tblPr firstRow="1" bandRow="1">
                <a:tableStyleId>{3013FBAC-A282-4063-9552-032E3729E621}</a:tableStyleId>
              </a:tblPr>
              <a:tblGrid>
                <a:gridCol w="4597683">
                  <a:extLst>
                    <a:ext uri="{9D8B030D-6E8A-4147-A177-3AD203B41FA5}">
                      <a16:colId xmlns:a16="http://schemas.microsoft.com/office/drawing/2014/main" val="2769742119"/>
                    </a:ext>
                  </a:extLst>
                </a:gridCol>
                <a:gridCol w="2489813">
                  <a:extLst>
                    <a:ext uri="{9D8B030D-6E8A-4147-A177-3AD203B41FA5}">
                      <a16:colId xmlns:a16="http://schemas.microsoft.com/office/drawing/2014/main" val="2171468483"/>
                    </a:ext>
                  </a:extLst>
                </a:gridCol>
              </a:tblGrid>
              <a:tr h="303512"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ctor"/>
                        </a:rPr>
                        <a:t>Tipos de Letras</a:t>
                      </a:r>
                      <a:endParaRPr lang="es-PA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142013"/>
                  </a:ext>
                </a:extLst>
              </a:tr>
              <a:tr h="269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B4D5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ctor"/>
                          <a:cs typeface="Arial"/>
                          <a:sym typeface="Arial"/>
                        </a:rPr>
                        <a:t>&lt;B&gt;</a:t>
                      </a:r>
                      <a:r>
                        <a:rPr kumimoji="0" lang="es-E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B4D5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ctor"/>
                          <a:cs typeface="Arial"/>
                          <a:sym typeface="Arial"/>
                        </a:rPr>
                        <a:t>mi página </a:t>
                      </a:r>
                      <a:r>
                        <a:rPr kumimoji="0" lang="es-E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B4D5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ctor"/>
                          <a:cs typeface="Arial"/>
                          <a:sym typeface="Arial"/>
                        </a:rPr>
                        <a:t>&lt;/B&gt;</a:t>
                      </a:r>
                      <a:endParaRPr kumimoji="0" lang="es-PA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B4D5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ctor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El texto aparece en negrita</a:t>
                      </a:r>
                      <a:endParaRPr lang="es-PA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09537"/>
                  </a:ext>
                </a:extLst>
              </a:tr>
              <a:tr h="2950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&lt;I&gt;</a:t>
                      </a:r>
                      <a:r>
                        <a:rPr lang="en-US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mi página 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&lt;/I&gt;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El texto aparece cursiva </a:t>
                      </a:r>
                      <a:endParaRPr lang="es-PA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726459"/>
                  </a:ext>
                </a:extLst>
              </a:tr>
              <a:tr h="309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B4D5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ctor"/>
                          <a:cs typeface="Arial"/>
                          <a:sym typeface="Arial"/>
                        </a:rPr>
                        <a:t>&lt;U&gt;</a:t>
                      </a:r>
                      <a:r>
                        <a:rPr kumimoji="0" lang="es-E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B4D5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ctor"/>
                          <a:cs typeface="Arial"/>
                          <a:sym typeface="Arial"/>
                        </a:rPr>
                        <a:t>mi página </a:t>
                      </a:r>
                      <a:r>
                        <a:rPr kumimoji="0" lang="es-E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B4D5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ctor"/>
                          <a:cs typeface="Arial"/>
                          <a:sym typeface="Arial"/>
                        </a:rPr>
                        <a:t>&lt;/U&gt;</a:t>
                      </a:r>
                      <a:endParaRPr kumimoji="0" lang="es-PA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B4D5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ctor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El texto aparece subrayado</a:t>
                      </a:r>
                      <a:endParaRPr lang="es-PA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12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&lt;STRIKE&gt;</a:t>
                      </a:r>
                      <a:r>
                        <a:rPr lang="es-E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Esto desplegará un texto con una línea</a:t>
                      </a:r>
                      <a:r>
                        <a:rPr lang="es-ES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&lt;/STRIKE&gt;</a:t>
                      </a:r>
                      <a:endParaRPr lang="es-PA" sz="14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El texto aparece tachado</a:t>
                      </a:r>
                      <a:endParaRPr lang="es-PA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17119"/>
                  </a:ext>
                </a:extLst>
              </a:tr>
            </a:tbl>
          </a:graphicData>
        </a:graphic>
      </p:graphicFrame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B9B7C544-5545-4B99-BEAB-996CADD4F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31664"/>
              </p:ext>
            </p:extLst>
          </p:nvPr>
        </p:nvGraphicFramePr>
        <p:xfrm>
          <a:off x="1098037" y="3013873"/>
          <a:ext cx="7087494" cy="741680"/>
        </p:xfrm>
        <a:graphic>
          <a:graphicData uri="http://schemas.openxmlformats.org/drawingml/2006/table">
            <a:tbl>
              <a:tblPr firstRow="1" bandRow="1">
                <a:tableStyleId>{3013FBAC-A282-4063-9552-032E3729E621}</a:tableStyleId>
              </a:tblPr>
              <a:tblGrid>
                <a:gridCol w="4079891">
                  <a:extLst>
                    <a:ext uri="{9D8B030D-6E8A-4147-A177-3AD203B41FA5}">
                      <a16:colId xmlns:a16="http://schemas.microsoft.com/office/drawing/2014/main" val="2428404265"/>
                    </a:ext>
                  </a:extLst>
                </a:gridCol>
                <a:gridCol w="3007603">
                  <a:extLst>
                    <a:ext uri="{9D8B030D-6E8A-4147-A177-3AD203B41FA5}">
                      <a16:colId xmlns:a16="http://schemas.microsoft.com/office/drawing/2014/main" val="407464117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Tamaño del Texto</a:t>
                      </a:r>
                      <a:endParaRPr lang="es-PA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2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&lt;FONT SIZE=</a:t>
                      </a:r>
                      <a:r>
                        <a:rPr lang="es-PA" sz="14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"</a:t>
                      </a:r>
                      <a:r>
                        <a:rPr lang="es-PA" b="1" noProof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argumento</a:t>
                      </a:r>
                      <a:r>
                        <a:rPr lang="fr-FR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"&gt; </a:t>
                      </a:r>
                      <a:r>
                        <a:rPr lang="fr-FR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Texto</a:t>
                      </a:r>
                      <a:r>
                        <a:rPr lang="fr-FR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&lt;/FONT&gt;</a:t>
                      </a:r>
                      <a:endParaRPr lang="es-PA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El argumento es un numero del 1 al 7.</a:t>
                      </a:r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05181"/>
                  </a:ext>
                </a:extLst>
              </a:tr>
            </a:tbl>
          </a:graphicData>
        </a:graphic>
      </p:graphicFrame>
      <p:graphicFrame>
        <p:nvGraphicFramePr>
          <p:cNvPr id="17" name="Tabla 2">
            <a:extLst>
              <a:ext uri="{FF2B5EF4-FFF2-40B4-BE49-F238E27FC236}">
                <a16:creationId xmlns:a16="http://schemas.microsoft.com/office/drawing/2014/main" id="{13DB06DC-66A8-4656-A4EC-AF0252E2C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50346"/>
              </p:ext>
            </p:extLst>
          </p:nvPr>
        </p:nvGraphicFramePr>
        <p:xfrm>
          <a:off x="1373373" y="3896562"/>
          <a:ext cx="6264367" cy="741680"/>
        </p:xfrm>
        <a:graphic>
          <a:graphicData uri="http://schemas.openxmlformats.org/drawingml/2006/table">
            <a:tbl>
              <a:tblPr firstRow="1" bandRow="1">
                <a:tableStyleId>{3013FBAC-A282-4063-9552-032E3729E621}</a:tableStyleId>
              </a:tblPr>
              <a:tblGrid>
                <a:gridCol w="3606061">
                  <a:extLst>
                    <a:ext uri="{9D8B030D-6E8A-4147-A177-3AD203B41FA5}">
                      <a16:colId xmlns:a16="http://schemas.microsoft.com/office/drawing/2014/main" val="2428404265"/>
                    </a:ext>
                  </a:extLst>
                </a:gridCol>
                <a:gridCol w="2658306">
                  <a:extLst>
                    <a:ext uri="{9D8B030D-6E8A-4147-A177-3AD203B41FA5}">
                      <a16:colId xmlns:a16="http://schemas.microsoft.com/office/drawing/2014/main" val="407464117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Alineación </a:t>
                      </a:r>
                      <a:endParaRPr lang="es-PA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2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&lt;CENTER</a:t>
                      </a:r>
                      <a:r>
                        <a:rPr lang="es-ES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&gt;  texto, imagen, </a:t>
                      </a:r>
                      <a:r>
                        <a:rPr lang="es-ES" b="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etc</a:t>
                      </a:r>
                      <a:r>
                        <a:rPr lang="es-ES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 </a:t>
                      </a:r>
                      <a:r>
                        <a:rPr lang="es-ES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&lt;/CENTER&gt;</a:t>
                      </a:r>
                      <a:endParaRPr lang="es-PA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ctor"/>
                        </a:rPr>
                        <a:t>Centra el contenido en la página. </a:t>
                      </a:r>
                      <a:endParaRPr lang="es-PA" dirty="0">
                        <a:solidFill>
                          <a:schemeClr val="tx1">
                            <a:lumMod val="75000"/>
                          </a:schemeClr>
                        </a:solidFill>
                        <a:latin typeface="Acto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05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712922"/>
      </p:ext>
    </p:extLst>
  </p:cSld>
  <p:clrMapOvr>
    <a:masterClrMapping/>
  </p:clrMapOvr>
</p:sld>
</file>

<file path=ppt/theme/theme1.xml><?xml version="1.0" encoding="utf-8"?>
<a:theme xmlns:a="http://schemas.openxmlformats.org/drawingml/2006/main" name="Interactive High School Locker by Slidesgo">
  <a:themeElements>
    <a:clrScheme name="Simple Light">
      <a:dk1>
        <a:srgbClr val="3B4D57"/>
      </a:dk1>
      <a:lt1>
        <a:srgbClr val="FEF0DA"/>
      </a:lt1>
      <a:dk2>
        <a:srgbClr val="D55246"/>
      </a:dk2>
      <a:lt2>
        <a:srgbClr val="273136"/>
      </a:lt2>
      <a:accent1>
        <a:srgbClr val="577485"/>
      </a:accent1>
      <a:accent2>
        <a:srgbClr val="FC6460"/>
      </a:accent2>
      <a:accent3>
        <a:srgbClr val="D9E278"/>
      </a:accent3>
      <a:accent4>
        <a:srgbClr val="FFFEFC"/>
      </a:accent4>
      <a:accent5>
        <a:srgbClr val="FC8B60"/>
      </a:accent5>
      <a:accent6>
        <a:srgbClr val="FCC560"/>
      </a:accent6>
      <a:hlink>
        <a:srgbClr val="D552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1280</Words>
  <Application>Microsoft Office PowerPoint</Application>
  <PresentationFormat>Presentación en pantalla (16:9)</PresentationFormat>
  <Paragraphs>190</Paragraphs>
  <Slides>20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Actor</vt:lpstr>
      <vt:lpstr>Aldhabi</vt:lpstr>
      <vt:lpstr>Arial</vt:lpstr>
      <vt:lpstr>Calibri</vt:lpstr>
      <vt:lpstr>Secular One</vt:lpstr>
      <vt:lpstr>Wingdings</vt:lpstr>
      <vt:lpstr>Interactive High School Locker by Slidesgo</vt:lpstr>
      <vt:lpstr>Presentación de PowerPoint</vt:lpstr>
      <vt:lpstr>Contenido</vt:lpstr>
      <vt:lpstr>INTRODUCCIÓN  </vt:lpstr>
      <vt:lpstr>¿Qué es HTML?</vt:lpstr>
      <vt:lpstr>Características  </vt:lpstr>
      <vt:lpstr>Estructura de HTML</vt:lpstr>
      <vt:lpstr>Comandos Básicos</vt:lpstr>
      <vt:lpstr>Comandos Bàsicos de HTML</vt:lpstr>
      <vt:lpstr>Comandos Bàsicos de HTML</vt:lpstr>
      <vt:lpstr>Comandos Bàsicos de HTML</vt:lpstr>
      <vt:lpstr>Comandos Bàsicos de HTML</vt:lpstr>
      <vt:lpstr>Software para crear sitios web</vt:lpstr>
      <vt:lpstr>Presentación de PowerPoint</vt:lpstr>
      <vt:lpstr>Editor de Texto</vt:lpstr>
      <vt:lpstr>Navegadores</vt:lpstr>
      <vt:lpstr>Creación de una pagina web</vt:lpstr>
      <vt:lpstr>Creaciòn de Pàgina Web</vt:lpstr>
      <vt:lpstr>Creaciòn de Pàgina Web</vt:lpstr>
      <vt:lpstr>Creaciòn de Pàgina Web</vt:lpstr>
      <vt:lpstr>Referencias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SCHOOL LOCKER</dc:title>
  <cp:lastModifiedBy>Gisela Ojo</cp:lastModifiedBy>
  <cp:revision>15</cp:revision>
  <dcterms:modified xsi:type="dcterms:W3CDTF">2022-02-17T20:51:23Z</dcterms:modified>
</cp:coreProperties>
</file>