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EAF8935-CFE2-4BF3-96A3-35E8FF31C814}" type="datetimeFigureOut">
              <a:rPr lang="es-PA" smtClean="0"/>
              <a:t>02/16/2011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7822EE8-B445-4045-AE88-7BD27C3F6E66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PA" dirty="0" smtClean="0"/>
              <a:t>Materiales utilizados en la elaboración de sabanillas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09891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0.gstatic.com/images?q=tbn:ANd9GcQiGGLIGEQs1O-hBPSUxuxtOhOjUfP1t0bgZFaI2d4a6qheTz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29123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073220" y="4221088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dirty="0" smtClean="0"/>
              <a:t>Telas de diferentes colores</a:t>
            </a:r>
            <a:endParaRPr lang="es-PA" dirty="0"/>
          </a:p>
        </p:txBody>
      </p:sp>
      <p:sp>
        <p:nvSpPr>
          <p:cNvPr id="5" name="AutoShape 4" descr="data:image/jpg;base64,/9j/4AAQSkZJRgABAQAAAQABAAD/2wBDAAkGBwgHBgkIBwgKCgkLDRYPDQwMDRsUFRAWIB0iIiAdHx8kKDQsJCYxJx8fLT0tMTU3Ojo6Iys/RD84QzQ5Ojf/2wBDAQoKCg0MDRoPDxo3JR8lNzc3Nzc3Nzc3Nzc3Nzc3Nzc3Nzc3Nzc3Nzc3Nzc3Nzc3Nzc3Nzc3Nzc3Nzc3Nzc3Nzf/wAARCACnAN8DASIAAhEBAxEB/8QAGwAAAgMBAQEAAAAAAAAAAAAABAUCAwYAAQf/xAA6EAABAwIDBQYEBQMEAwAAAAABAAIDBBEFITEGEkFRcSIjMmGBsRMUJHIlMzRioXORwUJSY9E14fD/xAAaAQACAwEBAAAAAAAAAAAAAAAEBQACAwYB/8QAKREAAgEEAQQCAQQDAAAAAAAAAAECAwQRMSEFEiIyE0EUIzNRYUKRof/aAAwDAQACEQMRAD8A+c4vURzVUO4bWJvcWWiwFt91ZTESfn2NcBcGxK1+zjbhqAuI9qwDyfBsaNlmIh7b2UaVtmK1wQyMmDPbYIKoCPk0QU/FQqAPCpkGRRLwh3hWRVifFh3LuhVOxLLknhcojGB3D+i82FZeP1TSx9iJ+LN3E3IK2yjGMlbwTogJKNUFMNUxmQE+hXpBZUaoGTVG1HiQcvFUlo2pmY2idaSAfuJTPAG9kJRtE69XE3hYp5s828V+i5jqr2dP0w0kLewpOGanCAGLnDNc4OGVuGSokaiHKp+hURAKcANOeaWyphUFASImkZyKgSC2zQSTmmlA9jd34xLQT/pF8vLn0S7ca7dG+AScs0Uyil+Xa6KM5S7jQ3MDSxJXS2kIqkmzn7urP5GovQa2Wpl3/hNYA3M3ByH/AH5Kh8waSHuaXcQBorqYytqpI5m9kDTe1Vcwikbb4pafMao744/wAxr1HwmYnFWh1XDI0EFz7G/Ra/ZxlmNWUxAudNTh4zDxfLjZbHZ5nZalN09AbfBrafwqwjJVwmwVhOSFRRg8yAnGqPmOSCl6hQqwRwVEg1RLgh5FZFWJca/SyeTVZsI36cFRxq3y0v2qzYcPENmtu2+vqmdjJKRFo3UYyUyrqSCN5DZJ2xjmRdHSYbRbt2YrETyLCnHeiyixHIgKnK6dTUjMmMqY3Z+KxAQWJYa6BpLqiB/2Our96J2sz82pQcuhTF0D5L7tj6oKqp5o2klh9M1lOccbCaNOWdGLx83r2+Tf8rRbNC1OL8VnMX7zECB5BabALCMNXL9UeUzpunxaXJpo/AuIXsYG5kvTqRZc+xoUvCHkNwUS9DPGqiIAz8UC8XKOn4oMhFUzKQHJI5lQ1rmuLCRnwW32Zp/mmNgaLg3GQ8rrKMZd4EgDmg3HZvZa3Y6X5eubI1wdEyORxa42Ng05rq6KXxxX9HL3DffJ/wBgtVQbgdJDLoLAutY+SXRx/EG6WDeGRB09Ea17ql5dZ0dhfdceCrMRtvF5LvJESklHDMqUJN5ijLY9C35uDdbbvM7dFosAb2AkmODv6f8Aqf4T7AfAufqPQJPZoo8lM6KDFN2i8RmyiXNCSgckU8XVEoXpVgTzyCokHmiJL80NIFZFWJMcP00vKyZ7ER2pB1SrHv00vRPdjG2pGpt0/Z4tGrjvZSdkvGjILnFOcHuAeY5W4JbUk5jQFMpUsqtSpgnIvlNhYaIKd7t0jeNuqLm1KCqMmlY1UmuQug2Y+sAdisjWWABWo2ejde0hHMLKX38WlP7ltcIaA1psb81y3UK3a8YOmsaacM5Nrg0ODOj+ve9rvK6Kq6LAPhPdS1Ti8cC5IIzYZKR0S38xNYcEF/jvOe9hNPhkFVP8P5psbbE7zrZJdXUPwI95szZM9Qul80NMbNtwVfmpNcw/6WdOonxIEdSSTOG6W3OViVRUUFRAC6RnZ5gr2SRzXXDiD5FQdUTOY5rpXkciUTSdF/4v/ZnJVP5I04JKe4e98YO44tu0tNuIPBJqUXTukGSbxeFwCTintE5GN3fCMtLKh47BKKlFhkh5R2CtMt7KqKjoy+PDvaf+qPZPcB8HokmPgfEh/qBPMAHd+iWT+jmZ7NA1eu0XjMgvXBeIqylwQ8qJfohpCrIoByoaTQomRDS6FXiVZn9oDakkvyWk2OB+SbfksztEfpXhavZIfh8ZHEJv05cni0aRui8epDRQeSm+T0GmKW1J1TGZLag6qHovm1QFUe7KOl1KX1ptE7msKr4C6GzH0vaxCR3N5W+wpvdsWEw0b1UT+5fQsLb2G9FxvUn5HWWKxTGYC8dopqDkpyGlEiCnNkZKgZyrR2eMBl1VTvD6K5+qqlOQHmjqCzJIynoIpBontKMkjpU9pR2U7iBSJS6FU2JAbzKtkXsDd+eNvmfYrWJnLWTJ4+O1Ef8AkanWAflpNtAOzGeT2+6c4D+Wlk/o5mezQNHspO0XjdApO0XiM2DyIWUouRBzL08BJENJxRUqFl4rSJRmdx/OEjmR7rX7Ji1AweSyGP5xgfuHutnsyLUEfROenkWh63whRepN8IUXpqQFm0SupOqZz6JXUjNRnqAZdUtxE7sDz5JlJqUpxc2pJDyaUNW0HW65M5gzb1AHmvomHNswdFgsDZeoZZfQaEWZ6Li+ovzOttFimFqLlNVvS1hQNMgZuKNmQExVoFWDO1VEvia3zurzqh5M5gOQTG1WZmMw2kCeU3hSaiCcwZNsm8QOR7IrMPG9XQj7vYqqREYSL4hHxs1x/hbw2YVH4Mx20H5QPJ4903wH8tKdovyL/ub7prgBvElcjnZ7NGzQL1xyXjNApO0XiMweRCTIuRCSr0qCSoaU5FESIaXitIlGZ7HNGDm4e622zw3aGO3JYjGszH94W6wIfQx9AnXT9EWhuMgoSFT4Kt6aIgLMUsqDmmM5S2o1UZZAMvFJsZP0cnROJjqkmMn6Zw5oS4eIjC3XKF+zrbzNuvoFGLMWH2bZeXpot1TZM9FxN+81DrbdYpouVTyrCqZDkgTYFnN0FKjJUHKc1eGzxlAFyg97eqXH0Rbjugu4AISmG88nmU0s1zkwmNqIaJvHk1LKMadE1YMkziCSIPzuicEua88mxn3CFkyujcByqpieEY90RT2D3HFNmL2jH07vT3TPZ890l20I+kktyR+zp7odEqmc/U2adhyC5y8Z4QvXFeIyZRKg5UZKgpivSoLIUNKcir5EPKcitYFWZ7F85YR/yBb7BRaij6BYHE86mAcd9fQcIFqOPoE7sPVni0MDoqnlWnRUyFMiAk5S2oOqYTJdUHVeMvEBlOqR4476YjmQnUpzSHHj2WN5uQVy/FjK2WWgjZti2VPlH6LJ7Oiw8lq48mhcRdv9RnW0uIosKpkOSscVRI5ClwWY6oKQ5omd2qDcbuWsEVkQmF4JB5Kmk4K6Y9y+/JU0+nqm1p6swnod0XBMhol1EEx4I+ALIqdqmGAC76p3k0e6XOzKabNtBhqH85AP4RNL2BLr9sxOPi9JLb/aUVs268I6BDY2L0so/afZWbMOvA37QlU9CKps1sXgCkdFXCeypOOSqjJlExQUqLlOSCmK9Kgz0NNoVe8oaY5FaxKy0IcQ7VbAP3r6JhYtSR9F85rD+I045vX0jDxamjHknlh6Mn0FnRUSK12ipkKZEBJ0tqDmmE7rJbUZXVWXgBS8Vnsddd0Y80/lOqzmMm88Q6pfdvwY1tF5IdbOt7sE8wtQ3QLPbPstC3zWiGi4i4eajOqgvFHjyhZXaoh5Qsp1Q62XA5jqhSQSrql4vYKhsfEm6KgsIzZCpNoHHnkvKYe6hWHwMHHMqym19U0tViBhMd0SOccigaIXsjXFHxBWVOOd052cb9A8jjM7+AElfknuAMJwuK2pc8n+6Io7A7t+BhsVzgk6FV7KO+maB/tCtxLOF/QobZN3c25JTLQlqGziyaFJxyVcR7I6KZOSqjFg8pyQMx1RsxQM1l6eAjyh5j2SrnlDzHsnotYlJCKr/wDJ0333X0mh/Ts6BfNak/itN9y+lUX6dnQJ7Y+hPoIdmFRIrnHJUSFMSAdQUsqDqmE51SypdmqsvADlOtlnMT7VcwcgtBK611nao72JHyASu+eIMc2UczRrcEbaJnROkpwcd0zomvBcTWfkzqI6IPQc78iEVIUFKRyWcdnoGYgXHeJXhDWjsqcridQqC/NEx5M2C1JvUAcmq+m1VFRnUlEU/iTmisQQNUY6oTkOiMcUFR6eiLcUVAGZXKbNJHALQ4QCzDae182X/uSVmpndh3RaijJhpIGjK0bR/CJogF4+EjA157s9EBsk/N7eRI/lF18gbA9zjkBdJdj6nfrJ2c3khLXBuLYrqI+iwm7R0U3aKqA9lTccljgHZRMdUDMdUZMUBMVCAkhzVEx7JVshVMpyWsTOQimN8YpvuX0uj/IZ0XzN5/HKVp1vovptN+U3on9jFqBHotdoh5ir3IaYo8gFOcildQ7NMKlyVzuzVJGkAWY5HJZ+TtYi/qE9mJsbLPMJOIS8i5Kb/PYOrD3RuMKFoWdEwLrILDQBE0eSLc4DK4XF1PZnTLRXId5CymwKvlJQkxC8iiA8h3jZUvBFrdFOV1gTeygYakv3RFmc9R6+6LpwbXBRyitlDmEyuvxF0RTC7suCoLKiJ7t5gI0GYPH/ALyRtHDKSAGX6H/7km0FLtWAaU6eeRhTP3UTe4B55qmGCQgH4Z/v5X/wrnseA0BmZ0zyRNNS+zCpKm/UqmG80t55LVMl+G3dAGWWaybWyfHiLmHdL26Z8f8A0tLJMWb28y1jrcXCMpCq7llo+TV9U+ePflNwblrBkB15oHZl27iriXEZ3yXLlHFaAoLu2fSaeriZG0OJHDRGEgtXLkHdUYQSkgaa5BpjkUBOuXIIqAzODWFx0HJVyOZ8Fr7uO8MuC5cmtpQg4qTIkZ9h38dhAJy59V9Sw+KSWDsgHdGYuuXJnSeFwWmkevuNRZCzuXLkSYi2pKU1BzXLlSRrT2CS3LTbkkdDZ9S/zd/lcuSPqMng6Cwisn0zZ6GiqA2KrL2XHZcxNsQ2WlpYTUU8zZoxnnkVy5K7elC4oyc1yg25nKjUSi+GZipc5pIIzCWyy3K5clvxxi+A9SbSK4aaerkAYd1t/ESr6iOlpN6Jl5J/9TyLWHkuXJkoKNHuX2BOTlVcWK52gyMc0WJNkVTAREb4Gl7jkuXI2ygpwWQS7qyhN4HVMWmEu3BbjlquldGA4NYCAbWtxXLkfGlHIBO5ngqpR8TEaZjmt8dyLZZXK0hfHuANiaDxdZcuWiWDCbb2f//Z"/>
          <p:cNvSpPr>
            <a:spLocks noChangeAspect="1" noChangeArrowheads="1"/>
          </p:cNvSpPr>
          <p:nvPr/>
        </p:nvSpPr>
        <p:spPr bwMode="auto">
          <a:xfrm>
            <a:off x="76200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6" name="AutoShape 6" descr="data:image/jpg;base64,/9j/4AAQSkZJRgABAQAAAQABAAD/2wBDAAkGBwgHBgkIBwgKCgkLDRYPDQwMDRsUFRAWIB0iIiAdHx8kKDQsJCYxJx8fLT0tMTU3Ojo6Iys/RD84QzQ5Ojf/2wBDAQoKCg0MDRoPDxo3JR8lNzc3Nzc3Nzc3Nzc3Nzc3Nzc3Nzc3Nzc3Nzc3Nzc3Nzc3Nzc3Nzc3Nzc3Nzc3Nzc3Nzf/wAARCACnAN8DASIAAhEBAxEB/8QAGwAAAgMBAQEAAAAAAAAAAAAABAUCAwYAAQf/xAA6EAABAwIDBQYEBQMEAwAAAAABAAIDBBEFITEGEkFRcSIjMmGBsRMUJHIlMzRioXORwUJSY9E14fD/xAAaAQACAwEBAAAAAAAAAAAAAAAEBQACAwYB/8QAKREAAgEEAQQCAQQDAAAAAAAAAAECAwQRMSEFEiIyE0EUIzNRYUKRof/aAAwDAQACEQMRAD8A+c4vURzVUO4bWJvcWWiwFt91ZTESfn2NcBcGxK1+zjbhqAuI9qwDyfBsaNlmIh7b2UaVtmK1wQyMmDPbYIKoCPk0QU/FQqAPCpkGRRLwh3hWRVifFh3LuhVOxLLknhcojGB3D+i82FZeP1TSx9iJ+LN3E3IK2yjGMlbwTogJKNUFMNUxmQE+hXpBZUaoGTVG1HiQcvFUlo2pmY2idaSAfuJTPAG9kJRtE69XE3hYp5s828V+i5jqr2dP0w0kLewpOGanCAGLnDNc4OGVuGSokaiHKp+hURAKcANOeaWyphUFASImkZyKgSC2zQSTmmlA9jd34xLQT/pF8vLn0S7ca7dG+AScs0Uyil+Xa6KM5S7jQ3MDSxJXS2kIqkmzn7urP5GovQa2Wpl3/hNYA3M3ByH/AH5Kh8waSHuaXcQBorqYytqpI5m9kDTe1Vcwikbb4pafMao744/wAxr1HwmYnFWh1XDI0EFz7G/Ra/ZxlmNWUxAudNTh4zDxfLjZbHZ5nZalN09AbfBrafwqwjJVwmwVhOSFRRg8yAnGqPmOSCl6hQqwRwVEg1RLgh5FZFWJca/SyeTVZsI36cFRxq3y0v2qzYcPENmtu2+vqmdjJKRFo3UYyUyrqSCN5DZJ2xjmRdHSYbRbt2YrETyLCnHeiyixHIgKnK6dTUjMmMqY3Z+KxAQWJYa6BpLqiB/2Our96J2sz82pQcuhTF0D5L7tj6oKqp5o2klh9M1lOccbCaNOWdGLx83r2+Tf8rRbNC1OL8VnMX7zECB5BabALCMNXL9UeUzpunxaXJpo/AuIXsYG5kvTqRZc+xoUvCHkNwUS9DPGqiIAz8UC8XKOn4oMhFUzKQHJI5lQ1rmuLCRnwW32Zp/mmNgaLg3GQ8rrKMZd4EgDmg3HZvZa3Y6X5eubI1wdEyORxa42Ng05rq6KXxxX9HL3DffJ/wBgtVQbgdJDLoLAutY+SXRx/EG6WDeGRB09Ea17ql5dZ0dhfdceCrMRtvF5LvJESklHDMqUJN5ijLY9C35uDdbbvM7dFosAb2AkmODv6f8Aqf4T7AfAufqPQJPZoo8lM6KDFN2i8RmyiXNCSgckU8XVEoXpVgTzyCokHmiJL80NIFZFWJMcP00vKyZ7ER2pB1SrHv00vRPdjG2pGpt0/Z4tGrjvZSdkvGjILnFOcHuAeY5W4JbUk5jQFMpUsqtSpgnIvlNhYaIKd7t0jeNuqLm1KCqMmlY1UmuQug2Y+sAdisjWWABWo2ejde0hHMLKX38WlP7ltcIaA1psb81y3UK3a8YOmsaacM5Nrg0ODOj+ve9rvK6Kq6LAPhPdS1Ti8cC5IIzYZKR0S38xNYcEF/jvOe9hNPhkFVP8P5psbbE7zrZJdXUPwI95szZM9Qul80NMbNtwVfmpNcw/6WdOonxIEdSSTOG6W3OViVRUUFRAC6RnZ5gr2SRzXXDiD5FQdUTOY5rpXkciUTSdF/4v/ZnJVP5I04JKe4e98YO44tu0tNuIPBJqUXTukGSbxeFwCTintE5GN3fCMtLKh47BKKlFhkh5R2CtMt7KqKjoy+PDvaf+qPZPcB8HokmPgfEh/qBPMAHd+iWT+jmZ7NA1eu0XjMgvXBeIqylwQ8qJfohpCrIoByoaTQomRDS6FXiVZn9oDakkvyWk2OB+SbfksztEfpXhavZIfh8ZHEJv05cni0aRui8epDRQeSm+T0GmKW1J1TGZLag6qHovm1QFUe7KOl1KX1ptE7msKr4C6GzH0vaxCR3N5W+wpvdsWEw0b1UT+5fQsLb2G9FxvUn5HWWKxTGYC8dopqDkpyGlEiCnNkZKgZyrR2eMBl1VTvD6K5+qqlOQHmjqCzJIynoIpBontKMkjpU9pR2U7iBSJS6FU2JAbzKtkXsDd+eNvmfYrWJnLWTJ4+O1Ef8AkanWAflpNtAOzGeT2+6c4D+Wlk/o5mezQNHspO0XjdApO0XiM2DyIWUouRBzL08BJENJxRUqFl4rSJRmdx/OEjmR7rX7Ji1AweSyGP5xgfuHutnsyLUEfROenkWh63whRepN8IUXpqQFm0SupOqZz6JXUjNRnqAZdUtxE7sDz5JlJqUpxc2pJDyaUNW0HW65M5gzb1AHmvomHNswdFgsDZeoZZfQaEWZ6Li+ovzOttFimFqLlNVvS1hQNMgZuKNmQExVoFWDO1VEvia3zurzqh5M5gOQTG1WZmMw2kCeU3hSaiCcwZNsm8QOR7IrMPG9XQj7vYqqREYSL4hHxs1x/hbw2YVH4Mx20H5QPJ4903wH8tKdovyL/ub7prgBvElcjnZ7NGzQL1xyXjNApO0XiMweRCTIuRCSr0qCSoaU5FESIaXitIlGZ7HNGDm4e622zw3aGO3JYjGszH94W6wIfQx9AnXT9EWhuMgoSFT4Kt6aIgLMUsqDmmM5S2o1UZZAMvFJsZP0cnROJjqkmMn6Zw5oS4eIjC3XKF+zrbzNuvoFGLMWH2bZeXpot1TZM9FxN+81DrbdYpouVTyrCqZDkgTYFnN0FKjJUHKc1eGzxlAFyg97eqXH0Rbjugu4AISmG88nmU0s1zkwmNqIaJvHk1LKMadE1YMkziCSIPzuicEua88mxn3CFkyujcByqpieEY90RT2D3HFNmL2jH07vT3TPZ890l20I+kktyR+zp7odEqmc/U2adhyC5y8Z4QvXFeIyZRKg5UZKgpivSoLIUNKcir5EPKcitYFWZ7F85YR/yBb7BRaij6BYHE86mAcd9fQcIFqOPoE7sPVni0MDoqnlWnRUyFMiAk5S2oOqYTJdUHVeMvEBlOqR4476YjmQnUpzSHHj2WN5uQVy/FjK2WWgjZti2VPlH6LJ7Oiw8lq48mhcRdv9RnW0uIosKpkOSscVRI5ClwWY6oKQ5omd2qDcbuWsEVkQmF4JB5Kmk4K6Y9y+/JU0+nqm1p6swnod0XBMhol1EEx4I+ALIqdqmGAC76p3k0e6XOzKabNtBhqH85AP4RNL2BLr9sxOPi9JLb/aUVs268I6BDY2L0so/afZWbMOvA37QlU9CKps1sXgCkdFXCeypOOSqjJlExQUqLlOSCmK9Kgz0NNoVe8oaY5FaxKy0IcQ7VbAP3r6JhYtSR9F85rD+I045vX0jDxamjHknlh6Mn0FnRUSK12ipkKZEBJ0tqDmmE7rJbUZXVWXgBS8Vnsddd0Y80/lOqzmMm88Q6pfdvwY1tF5IdbOt7sE8wtQ3QLPbPstC3zWiGi4i4eajOqgvFHjyhZXaoh5Qsp1Q62XA5jqhSQSrql4vYKhsfEm6KgsIzZCpNoHHnkvKYe6hWHwMHHMqym19U0tViBhMd0SOccigaIXsjXFHxBWVOOd052cb9A8jjM7+AElfknuAMJwuK2pc8n+6Io7A7t+BhsVzgk6FV7KO+maB/tCtxLOF/QobZN3c25JTLQlqGziyaFJxyVcR7I6KZOSqjFg8pyQMx1RsxQM1l6eAjyh5j2SrnlDzHsnotYlJCKr/wDJ0333X0mh/Ts6BfNak/itN9y+lUX6dnQJ7Y+hPoIdmFRIrnHJUSFMSAdQUsqDqmE51SypdmqsvADlOtlnMT7VcwcgtBK611nao72JHyASu+eIMc2UczRrcEbaJnROkpwcd0zomvBcTWfkzqI6IPQc78iEVIUFKRyWcdnoGYgXHeJXhDWjsqcridQqC/NEx5M2C1JvUAcmq+m1VFRnUlEU/iTmisQQNUY6oTkOiMcUFR6eiLcUVAGZXKbNJHALQ4QCzDae182X/uSVmpndh3RaijJhpIGjK0bR/CJogF4+EjA157s9EBsk/N7eRI/lF18gbA9zjkBdJdj6nfrJ2c3khLXBuLYrqI+iwm7R0U3aKqA9lTccljgHZRMdUDMdUZMUBMVCAkhzVEx7JVshVMpyWsTOQimN8YpvuX0uj/IZ0XzN5/HKVp1vovptN+U3on9jFqBHotdoh5ir3IaYo8gFOcildQ7NMKlyVzuzVJGkAWY5HJZ+TtYi/qE9mJsbLPMJOIS8i5Kb/PYOrD3RuMKFoWdEwLrILDQBE0eSLc4DK4XF1PZnTLRXId5CymwKvlJQkxC8iiA8h3jZUvBFrdFOV1gTeygYakv3RFmc9R6+6LpwbXBRyitlDmEyuvxF0RTC7suCoLKiJ7t5gI0GYPH/ALyRtHDKSAGX6H/7km0FLtWAaU6eeRhTP3UTe4B55qmGCQgH4Z/v5X/wrnseA0BmZ0zyRNNS+zCpKm/UqmG80t55LVMl+G3dAGWWaybWyfHiLmHdL26Z8f8A0tLJMWb28y1jrcXCMpCq7llo+TV9U+ePflNwblrBkB15oHZl27iriXEZ3yXLlHFaAoLu2fSaeriZG0OJHDRGEgtXLkHdUYQSkgaa5BpjkUBOuXIIqAzODWFx0HJVyOZ8Fr7uO8MuC5cmtpQg4qTIkZ9h38dhAJy59V9Sw+KSWDsgHdGYuuXJnSeFwWmkevuNRZCzuXLkSYi2pKU1BzXLlSRrT2CS3LTbkkdDZ9S/zd/lcuSPqMng6Cwisn0zZ6GiqA2KrL2XHZcxNsQ2WlpYTUU8zZoxnnkVy5K7elC4oyc1yg25nKjUSi+GZipc5pIIzCWyy3K5clvxxi+A9SbSK4aaerkAYd1t/ESr6iOlpN6Jl5J/9TyLWHkuXJkoKNHuX2BOTlVcWK52gyMc0WJNkVTAREb4Gl7jkuXI2ygpwWQS7qyhN4HVMWmEu3BbjlquldGA4NYCAbWtxXLkfGlHIBO5ngqpR8TEaZjmt8dyLZZXK0hfHuANiaDxdZcuWiWDCbb2f//Z"/>
          <p:cNvSpPr>
            <a:spLocks noChangeAspect="1" noChangeArrowheads="1"/>
          </p:cNvSpPr>
          <p:nvPr/>
        </p:nvSpPr>
        <p:spPr bwMode="auto">
          <a:xfrm>
            <a:off x="228600" y="-7318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1032" name="Picture 8" descr="http://t2.gstatic.com/images?q=tbn:ANd9GcRYuMJWYSujZVM689IRa1EpDPEu4WnVBRUpoJLDguAyIRb2agjJv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88840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131840" y="764704"/>
            <a:ext cx="1656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Tipos de telas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4120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gMBAQEAAAAAAAAAAAAAAAMCBAUBBgf/xABWEAABAgQDAQgIDw0IAwEAAAABAgMABAURBhIhMRMUQVFhkbHBByJxgaGisrMVFiMlMjQ1NkJSY3N0kqMkU1RiZHJ1goOT0eHwFyYzN0O0wsMnRFWU/8QAFQEBAQAAAAAAAAAAAAAAAAAAAAH/xAAUEQEAAAAAAAAAAAAAAAAAAAAA/9oADAMBAAIRAxEAPwD7jBBBAEEEEAQQQQBBEAsG9iDY2NjwwZxa4tbuwE4Ijm4tRAVgEAkAnZASgjl9NkcvyQEoIjm5DHQbwHYIIIAggggCCCCAIIIIAghM2/uEs68G1uFCSoIRa6rC9he2sLkZtM2yp0NutALUnK6nKdDa9vDAWoIzzUk+igkd7v3IJ3XL2mgB29+3BqOUX5VqmmmMB1cu+8kkghlIJFhfXmgNGA7IrzUwJdkulClagWSNdSB1wSUxvqVbeLS2s6c2RdrgcF7XgPJuytMVOKeFaU0TMqeAQ1YFQUpXbG3bezIvpcZbbNawo9HCNyYrSwFJSgICb5rpULWAFzdd7bRw7Y2KTLUyfM2hqWnGVIWFLLq1A5lhKu1ObQiye+I0GqDTkKCt7haw6HitwlSlLAtck6njtx6wHnXaRTXEB5FZlxm7dRCUFJCUg3SOGyTfXMNdgjcfmJOfnZNbFTQlTC86UIIIWSNQf1c2m0XvwRw4XpVjZpxJtYFLygU9qEEjXQkJF+OOow5JNvbq0uYS5mzlSXjcq1uTym5v3YDOaoUu8yXpWpIdb3NQWsISsdukHMLcJBB4du03iDlKpqQp5qqpQ0vte2KdgyEi+h4DyAK2CN+VpUrIyjsrKhbTTpJISs6EgDQ8GgGyEuUOScvuiXHEn4KnDYdqE3FuGwHNEGGaRJFDqHqqxkJCSpLaAQQCABwWvycB2G9vXMW3JFlBYyjth8LTbGeqiSZQlCkuLQkkpSpxVk3ve3Of6AjQaSlptLY2JAA4dIBkEF9Lxy4ijsEcuILiA7BHMwguIDsEEEBSqMsp5LC0zKmAw8HVEXspIvdJ1GnP3IqUNDRMy7L1Jc43mS0cyr7mpAyqG3bfba2yLNecLVDqDgNimXcIPF2pjIwehqXVPyzCUttoLSw2hICU3bFyAOMiAm0lD89vBurzK5iXXuywUkXSHCSLiwPsgnTQZRpwQ6qKbYqbYeqbsvvpKGmm0A+yzbdtrkqA2cB2jZnUoIRiFDmVIW8/OoUoCxVlWLX7gvzxLFrbfonLPLQFKbZCmyfgqEwzqOXXbAXp9n0Pp0u5NVN1puWSoOvWPb5gUj4WwE31vs28MPTLFqmzq11J3c3krcQ8TqygjSxvwd6IYpA3ixmAIM7L6H5wRVdG69j9QXdRXSDfluzAXKVaeW1U5eedclXULytKSUi5VppfQptltbj5RDqPOy06Jwyk2ZhLcwUK0NkHKk5RxjXw8kIwopKqQlSRZJmJi3c3ZdopYNCvu9VgEFaLDlsb9UBoU6ZZeqtSabnS+42pGZnKoBm4Itc6G5SdnFs4+OzjDeI5aVcnyl51hWSUynt9Sc19mmU+HktRw8FCvVnNfLmBHd3R3qiE2pAx3KJUsBZl0FCb+ysJi9hyXHOIDXqj7bD0it+d3shT4byFNw8opNk34OPvRCvPIl5APOTipRKXmvVEgkm6wAmw4yQO/FLF6whunJzBKnJtCUXNrmxNuYGGYyUEUJxSyAkPNX0J2uJHSRAXq4oopE2tM0ZTK0pW7gX3MAXvYRyYcS5R1u763NJlyoTABGUZb5uPlhWJFBvDVSUoEhMo4VAC5sEG9oU+lJwi4kA2Mgqw2f6ZgNKVcbfk2nZd3dWloBQ5e+YW0MVaCvdaRLLM6J0lGswP9TXbHMNpy4fptwQTLtkg8BIBMVMFFRwzJFSShRSbgm9u2MBcpAWqRcCp3fR3VxId+KQojL3rRCkBxCptt+oCbW06EqAH+GcoNj3iP6JivhHN6HzOfbv6Ytbi3Q28FoZRWyiq1skghU0ggAbPUkddz3+SAsSItOzQ3+XykjMySPUrkqHikd4QuQacRUpkLqJmAkD1E7W8xJBPe0GzQRXo6icR11JOgVL2H7OG08E4hqpKlEbnLgJOwdqvZzwGwII4NkEBQxA2XqHUG07VS6wPqmMbBU0zOmpvyywttLrbV+FKg0klJ5QVRvVckUmdKUhR3u5YHYe1MeX7FqUmhTDqVle7TG6lak5SrOhCxflsoDvQCqLOomMXPSCUrC5KYm3FlSbApcKbEHh1vzQ7Gr6mqtS2Ut5jNJLV72y2fYJPNfmhFHWP7SaqjIcwbc7a+hARKkacd3F84ixjFxSMRYdSNQtxYN/nGP5jvmA0cbqfbw849KJSZht5lbYXfKVbqka27sW22QnDCGRsEiEcfwLRVx0oowrPrG1KUHx0xogWooH5NbxYDKwCl4YWkt8LK3CXVFRsCbuLI2abLRHBLaUN1UpzEmoLBKjtslPNxdwCG4EWXcKU9w/CQo+OqDCKcrVTTe5FQdB7tkwCMPBsYnxClLaQsrZUtXCSd0tzADnMdnmgrHlMcNiUybtgRs1N+kf0YhhwEYtxLf40v0OQ6b9/NOH5E70wBi9pDr9BS4gK9dUEE8BDbhvDMaqUjD68uhMxLjneQIMUi8zQf0ojzTsSxmL0Fy/3+X88iAuYg0oFQ+iueSYVO6YZeJ4JJXmzDsQC9DqA45dzyTEKmm+HppKeGUWB9QwDKGMtFkAfwdvoEV8Ki2HZD5q454s0b3HkPmG/JEV8Le9yn8rCYDmGk2lJogWBnpiw/aKHVBR/dKtfS0j7FuG0C28HLfhUx55cLo4tP1k8c4PNNwC6WjLiKtK+MJc+IYZID19qp/FYHiqiNO936v3GB4hhskm1aqR40snxTAacEEEBXn7bxmL6jclX5jHkuxLphVI4iz/tmY9ZUfc+Z+ZX0GPIdiElWEkKVtJa/wBuyOqA5SVX7J9XTsCWleFEp/CLGNLDEGG1HgmCOdbUJpSQnsmVdXCWVeRKQ3HSCur0DLtEwT9o1AamOEhWFKik63aA8YRpgetVvkP+MZuNvevUPzB5QjU2U7X7z/xgMjAiNzwrIoJ9ilYHcC1RDBoVetlWxVVdI+qnrvEsAqz4Tp6jwpWfHVHcIEFFWI2GpO9UByhtBGJa6rhWWT5cLnCfT3TuLebnSYdRFZsRV38VbQ8VR64XPgjG1MUNhlnQfCYB2J/8eiHiqbfkOCJYv1oTnz7HnkRHFByuUYgX9cmvJXE8XD1kX8+x55EBbrtvQSfv+DueSY5Oe4bx/JVeQYXiZQTh2pqOwSrpP1TEptQOHXlDYZNR8QwDaP7jyH0dvyRFbCvvcp3zCeiLNI9yJH6O35Iivhb3u036OjogDDRvTnPpcx51USpScs9VjxzQP2SIXhfWmOH8qmPOqh1M9t1PlmR5tEAmma1ysH8ZkfZ/zickb1upD8VnyVRCle7NZPyrI+yTEpE+vlU5Az5JgNWCCCATODNKPA8Lah4I8l2J0gYSZA4mvMNR62dOWTfPE2roMeQ7ErgXhJojg3IH9w1ALpl/7U6qODe6vJlIuY1UE1KhE7TNW8ZB6oq0oX7JtWX8ktP2cmeuHY7QVT1CUD7Cav4UfzgNTG/vXn/zU+WmNW15C3yXVGTjk2wpUlfFaB5lAxrA2kAfkuqAxsBpyYTp6OJKh46oXgg3ZrA4qrMDwiH4J97Mnx+qecVC8HoyKrNuGpPHwwEcPq/vNiJOujjJ8VX8IbO29N1P497r5u2jlGSE4jrpG0qZvzKjk5f07U/i3m50wDsSi7lIv/8AQR5C4MXn1lPLMy4+2REcTKtM0NPxqkgfZuHqjuMPcdPLNy/nUwFjFCc+Gqoi9s0o6L91JgmtMNO/QlebjmKFZMN1NXFLOdESqAy4dmE8UmseIYB9I9yZL5hvyRFXC3vcpv0dHRFql6UqU5GEeSIq4U97dN+jo6ICGE/chX0qZ88uLNM9tVL6T/1oivhQWow5Zh/zq4fTD901O/4V/wBaIBFJN6zWh8s15pMSp59fKr+x8gxCljLXazxFbJ7+5gdQhlPQU1mqKOxRZt3MkBqwQQQCJ/SRmD8kroMeL7DnvRH57fmGo9rOjNJvjjbUPAY8b2HxbCKfzm/MNQBS/wDM+qp+RcV9nJjqi3jlRE3QQPhT1u9lP8op0z/NSqfRVeTKxbxvrUsPA8M6fAm/VAXsen+51V+YPSI2Gxmp6BxsjojHx4L4RqY+SA8YRtMe02/mx0QGLgUn0ryV9vql/wB4qDCJv6LfpF3pjuBRbC8n+084qIYO0bqwO0VN8dEB2hG+JsQ8W6MDxDE5z330zllXukRCgg+mPEJ4C6zb6hh00AcWSJO0SzlueAXif29h/wDSafNOw3FQCqUgHhmpe37xMLxN7ew/+kh5p2GYrNqY2fytjziYCeLjbC9VP5K50Q+p+4c39FX5BheJwDhyp32b1cv9UwyrKCaFOEnTeiz4hgJ073Jlvo6PJEV8Li2Habf8HR0RZpyb0uWSeFhAP1RFbDN/S7Tcwsd6tmx/NgO4bCRS8qdgmHx9suJUtS99VXP7ETYCLDg3Js9JMOkmN4yq2xZXqjrlkj4y1LsPrWitTagmadsmnzUsXQpalPNZdRlTrykWtyCAfKywYnZyYJuJhSCP1UgdUVafW5GcmQhht5LrpVfM3b2IG08Wuh4YlJ0dyXmEvKqU46A4VlC3LpN02t3OGNXLymA7BBBAJm/ar3zauiPH9iQ2wuE2tlLPhlmT1x7KYTnYcT8ZJHgjxvYmt6W1W2XYHNKsiAKejL2UKkv40qryZX+EPxwFeimG1/BE6sE8paVbrgkU/wDkafUR/wCuoDmlo7jwLMxh/Ls9Etf3Th6oDQxuM2F54cYSPHTGwyLyiAPvY6Iy8YC+G5+/3sHxhGtL+12vzB0QGThBvcsOSaOJKufMYr4QN11wcVWe6Ew/Brm64ck1k3JC/LUIVhNtTb1czW7aqOkcyYDlCcCsQ4gRbVDzVz3UROYN8YyQ4N5uK8YfxiFDayYkxC4D7N5kczX84fMpPpvp5Ce13jMFSuULZAHjmAMQozzlEIFymoJP2TkGKk5qWi1yd9y9gBe5LqB1w+ryy5ibpS0pUUsTm6KtwDcnBc99QhtREs8lqWmHkIWpxDiEki6ihaSLd/LzwCsTNrdw7U22hda5VwJHKUmG1GVVN0mZlEntnZdbQJ01KSOuIzk64ZATNNYE7m1SEOABQsdQT/WsLMuatLrbn5dxhKHiEpDnsgBYK04NToeEQFiYeEjJBQaddCAlIQ0m6jsEVZZbdRkFyzTUzKNpQgCw3MpBANhpwbDF2Uk25QOBoqs44VkE7CbbOTQRZgM+nU8SJXaYfeCkoTZwggZQRcabTfXuRfAjsEAQQQQBBBBARWLpI49I8L2HifS48k7Eutgf/nZj3Z2d+PI9jFsNUF1IFiH8p7qUIT1QEpQKT2Rp0n2Jkrgd9kdUWMZpBXQyTa1SFuW7LohTAI7Isze9jTrj66P4RaxejM1S1a9rUmNg2ZiUf8oBuM0Z8LVMAkHcCod6x6o12v8ABQPxRGbipK14cqKWwkrMurKFbCbRqpACQOKAw8GoCMOy6E7ErdA/erhuH02cqpttqDht+qmLFJlPQ+nplzlshbhGXiK1KHgMV6XWabNuBEitWZ5alWKCLkBJO3kIgHyEs4zP1N5wDK+8hSNOANoT0gxx6YpyKgl16ZaTMy7S0ZVLAypUUE3H6qIVJCth9G/lSRbznNuWa+XLptG3N4IuO02SdfU+7KMLeULFwtgqI4rwCZ1yph77hblVtZNd1UQc2umn6vhhyZREw2w7OsNGYQgXIFwk6Xy35RFqwjo02QCmZdphpLTKAhtOxKRYCGAWjsEAQQQQBBBBAEEEEAQQQQHDsjCwc0lmQm0JBFp58a8NlkdUbqvYm8UaXJiQafQm3qsy6/t+OoqPTAUUML9Oj7+mQU1tI47lxd7d5I5hGhVJTfrLKMwSW5hp65HxFhXVFNmbn3J0ldJCEFYbL26pJ3O6tbcWiTb8bk1tTtNE3MIdVMzTeRJSENO5U347cYgI1eoy1OlQ5NIccQslOVCM1+1J2d6JB4VOTfEm64wrMpoO5NUkHUgHbFmWYDEu2znWvc0hOZZupVhtJ44aEgbICjT5Kal3FKmZ1UwCgJCSmwBuok98ED9UbYuhIHAIlBAAggggCCCCAIIIIAggggCCCCAIIIIAggggFTLSH5dxl0EoWkpUBwg7YrStNYlX1PM5wSjJlzdqBmKtndUYIIC6ADraOwQQBBBBAEEEEAQQQQBBBBAEEEEAQQQQBBBBAEEEEAQQQQH/2Q=="/>
          <p:cNvSpPr>
            <a:spLocks noChangeAspect="1" noChangeArrowheads="1"/>
          </p:cNvSpPr>
          <p:nvPr/>
        </p:nvSpPr>
        <p:spPr bwMode="auto">
          <a:xfrm>
            <a:off x="76200" y="-631825"/>
            <a:ext cx="132397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3" name="AutoShape 4" descr="data:image/jpg;base64,/9j/4AAQSkZJRgABAQAAAQABAAD/2wBDAAkGBwgHBgkIBwgKCgkLDRYPDQwMDRsUFRAWIB0iIiAdHx8kKDQsJCYxJx8fLT0tMTU3Ojo6Iys/RD84QzQ5Ojf/2wBDAQoKCg0MDRoPDxo3JR8lNzc3Nzc3Nzc3Nzc3Nzc3Nzc3Nzc3Nzc3Nzc3Nzc3Nzc3Nzc3Nzc3Nzc3Nzc3Nzc3Nzf/wAARCACnAKcDASIAAhEBAxEB/8QAGwAAAgMBAQEAAAAAAAAAAAAAAAMCBAUBBgf/xABWEAABAgQDAQgIDw0IAwEAAAABAgMABAURBhIhMRMUQVFhkbHBByJxgaGisrMVFiMlMjQ1NkJSY3N0kqMkU1RiZHJ1goOT0eHwFyYzN0O0wsMnRFWU/8QAFQEBAQAAAAAAAAAAAAAAAAAAAAH/xAAUEQEAAAAAAAAAAAAAAAAAAAAA/9oADAMBAAIRAxEAPwD7jBBBAEEEEAQQQQBBEAsG9iDY2NjwwZxa4tbuwE4Ijm4tRAVgEAkAnZASgjl9NkcvyQEoIjm5DHQbwHYIIIAggggCCCCAIIIIAghM2/uEs68G1uFCSoIRa6rC9he2sLkZtM2yp0NutALUnK6nKdDa9vDAWoIzzUk+igkd7v3IJ3XL2mgB29+3BqOUX5VqmmmMB1cu+8kkghlIJFhfXmgNGA7IrzUwJdkulClagWSNdSB1wSUxvqVbeLS2s6c2RdrgcF7XgPJuytMVOKeFaU0TMqeAQ1YFQUpXbG3bezIvpcZbbNawo9HCNyYrSwFJSgICb5rpULWAFzdd7bRw7Y2KTLUyfM2hqWnGVIWFLLq1A5lhKu1ObQiye+I0GqDTkKCt7haw6HitwlSlLAtck6njtx6wHnXaRTXEB5FZlxm7dRCUFJCUg3SOGyTfXMNdgjcfmJOfnZNbFTQlTC86UIIIWSNQf1c2m0XvwRw4XpVjZpxJtYFLygU9qEEjXQkJF+OOow5JNvbq0uYS5mzlSXjcq1uTym5v3YDOaoUu8yXpWpIdb3NQWsISsdukHMLcJBB4du03iDlKpqQp5qqpQ0vte2KdgyEi+h4DyAK2CN+VpUrIyjsrKhbTTpJISs6EgDQ8GgGyEuUOScvuiXHEn4KnDYdqE3FuGwHNEGGaRJFDqHqqxkJCSpLaAQQCABwWvycB2G9vXMW3JFlBYyjth8LTbGeqiSZQlCkuLQkkpSpxVk3ve3Of6AjQaSlptLY2JAA4dIBkEF9Lxy4ijsEcuILiA7BHMwguIDsEEEBSqMsp5LC0zKmAw8HVEXspIvdJ1GnP3IqUNDRMy7L1Jc43mS0cyr7mpAyqG3bfba2yLNecLVDqDgNimXcIPF2pjIwehqXVPyzCUttoLSw2hICU3bFyAOMiAm0lD89vBurzK5iXXuywUkXSHCSLiwPsgnTQZRpwQ6qKbYqbYeqbsvvpKGmm0A+yzbdtrkqA2cB2jZnUoIRiFDmVIW8/OoUoCxVlWLX7gvzxLFrbfonLPLQFKbZCmyfgqEwzqOXXbAXp9n0Pp0u5NVN1puWSoOvWPb5gUj4WwE31vs28MPTLFqmzq11J3c3krcQ8TqygjSxvwd6IYpA3ixmAIM7L6H5wRVdG69j9QXdRXSDfluzAXKVaeW1U5eedclXULytKSUi5VppfQptltbj5RDqPOy06Jwyk2ZhLcwUK0NkHKk5RxjXw8kIwopKqQlSRZJmJi3c3ZdopYNCvu9VgEFaLDlsb9UBoU6ZZeqtSabnS+42pGZnKoBm4Itc6G5SdnFs4+OzjDeI5aVcnyl51hWSUynt9Sc19mmU+HktRw8FCvVnNfLmBHd3R3qiE2pAx3KJUsBZl0FCb+ysJi9hyXHOIDXqj7bD0it+d3shT4byFNw8opNk34OPvRCvPIl5APOTipRKXmvVEgkm6wAmw4yQO/FLF6whunJzBKnJtCUXNrmxNuYGGYyUEUJxSyAkPNX0J2uJHSRAXq4oopE2tM0ZTK0pW7gX3MAXvYRyYcS5R1u763NJlyoTABGUZb5uPlhWJFBvDVSUoEhMo4VAC5sEG9oU+lJwi4kA2Mgqw2f6ZgNKVcbfk2nZd3dWloBQ5e+YW0MVaCvdaRLLM6J0lGswP9TXbHMNpy4fptwQTLtkg8BIBMVMFFRwzJFSShRSbgm9u2MBcpAWqRcCp3fR3VxId+KQojL3rRCkBxCptt+oCbW06EqAH+GcoNj3iP6JivhHN6HzOfbv6Ytbi3Q28FoZRWyiq1skghU0ggAbPUkddz3+SAsSItOzQ3+XykjMySPUrkqHikd4QuQacRUpkLqJmAkD1E7W8xJBPe0GzQRXo6icR11JOgVL2H7OG08E4hqpKlEbnLgJOwdqvZzwGwII4NkEBQxA2XqHUG07VS6wPqmMbBU0zOmpvyywttLrbV+FKg0klJ5QVRvVckUmdKUhR3u5YHYe1MeX7FqUmhTDqVle7TG6lak5SrOhCxflsoDvQCqLOomMXPSCUrC5KYm3FlSbApcKbEHh1vzQ7Gr6mqtS2Ut5jNJLV72y2fYJPNfmhFHWP7SaqjIcwbc7a+hARKkacd3F84ixjFxSMRYdSNQtxYN/nGP5jvmA0cbqfbw849KJSZht5lbYXfKVbqka27sW22QnDCGRsEiEcfwLRVx0oowrPrG1KUHx0xogWooH5NbxYDKwCl4YWkt8LK3CXVFRsCbuLI2abLRHBLaUN1UpzEmoLBKjtslPNxdwCG4EWXcKU9w/CQo+OqDCKcrVTTe5FQdB7tkwCMPBsYnxClLaQsrZUtXCSd0tzADnMdnmgrHlMcNiUybtgRs1N+kf0YhhwEYtxLf40v0OQ6b9/NOH5E70wBi9pDr9BS4gK9dUEE8BDbhvDMaqUjD68uhMxLjneQIMUi8zQf0ojzTsSxmL0Fy/3+X88iAuYg0oFQ+iueSYVO6YZeJ4JJXmzDsQC9DqA45dzyTEKmm+HppKeGUWB9QwDKGMtFkAfwdvoEV8Ki2HZD5q454s0b3HkPmG/JEV8Le9yn8rCYDmGk2lJogWBnpiw/aKHVBR/dKtfS0j7FuG0C28HLfhUx55cLo4tP1k8c4PNNwC6WjLiKtK+MJc+IYZID19qp/FYHiqiNO936v3GB4hhskm1aqR40snxTAacEEEBXn7bxmL6jclX5jHkuxLphVI4iz/tmY9ZUfc+Z+ZX0GPIdiElWEkKVtJa/wBuyOqA5SVX7J9XTsCWleFEp/CLGNLDEGG1HgmCOdbUJpSQnsmVdXCWVeRKQ3HSCur0DLtEwT9o1AamOEhWFKik63aA8YRpgetVvkP+MZuNvevUPzB5QjU2U7X7z/xgMjAiNzwrIoJ9ilYHcC1RDBoVetlWxVVdI+qnrvEsAqz4Tp6jwpWfHVHcIEFFWI2GpO9UByhtBGJa6rhWWT5cLnCfT3TuLebnSYdRFZsRV38VbQ8VR64XPgjG1MUNhlnQfCYB2J/8eiHiqbfkOCJYv1oTnz7HnkRHFByuUYgX9cmvJXE8XD1kX8+x55EBbrtvQSfv+DueSY5Oe4bx/JVeQYXiZQTh2pqOwSrpP1TEptQOHXlDYZNR8QwDaP7jyH0dvyRFbCvvcp3zCeiLNI9yJH6O35Iivhb3u036OjogDDRvTnPpcx51USpScs9VjxzQP2SIXhfWmOH8qmPOqh1M9t1PlmR5tEAmma1ysH8ZkfZ/zickb1upD8VnyVRCle7NZPyrI+yTEpE+vlU5Az5JgNWCCCATODNKPA8Lah4I8l2J0gYSZA4mvMNR62dOWTfPE2roMeQ7ErgXhJojg3IH9w1ALpl/7U6qODe6vJlIuY1UE1KhE7TNW8ZB6oq0oX7JtWX8ktP2cmeuHY7QVT1CUD7Cav4UfzgNTG/vXn/zU+WmNW15C3yXVGTjk2wpUlfFaB5lAxrA2kAfkuqAxsBpyYTp6OJKh46oXgg3ZrA4qrMDwiH4J97Mnx+qecVC8HoyKrNuGpPHwwEcPq/vNiJOujjJ8VX8IbO29N1P497r5u2jlGSE4jrpG0qZvzKjk5f07U/i3m50wDsSi7lIv/8AQR5C4MXn1lPLMy4+2REcTKtM0NPxqkgfZuHqjuMPcdPLNy/nUwFjFCc+Gqoi9s0o6L91JgmtMNO/QlebjmKFZMN1NXFLOdESqAy4dmE8UmseIYB9I9yZL5hvyRFXC3vcpv0dHRFql6UqU5GEeSIq4U97dN+jo6ICGE/chX0qZ88uLNM9tVL6T/1oivhQWow5Zh/zq4fTD901O/4V/wBaIBFJN6zWh8s15pMSp59fKr+x8gxCljLXazxFbJ7+5gdQhlPQU1mqKOxRZt3MkBqwQQQCJ/SRmD8kroMeL7DnvRH57fmGo9rOjNJvjjbUPAY8b2HxbCKfzm/MNQBS/wDM+qp+RcV9nJjqi3jlRE3QQPhT1u9lP8op0z/NSqfRVeTKxbxvrUsPA8M6fAm/VAXsen+51V+YPSI2Gxmp6BxsjojHx4L4RqY+SA8YRtMe02/mx0QGLgUn0ryV9vql/wB4qDCJv6LfpF3pjuBRbC8n+084qIYO0bqwO0VN8dEB2hG+JsQ8W6MDxDE5z330zllXukRCgg+mPEJ4C6zb6hh00AcWSJO0SzlueAXif29h/wDSafNOw3FQCqUgHhmpe37xMLxN7ew/+kh5p2GYrNqY2fytjziYCeLjbC9VP5K50Q+p+4c39FX5BheJwDhyp32b1cv9UwyrKCaFOEnTeiz4hgJ073Jlvo6PJEV8Li2Habf8HR0RZpyb0uWSeFhAP1RFbDN/S7Tcwsd6tmx/NgO4bCRS8qdgmHx9suJUtS99VXP7ETYCLDg3Js9JMOkmN4yq2xZXqjrlkj4y1LsPrWitTagmadsmnzUsXQpalPNZdRlTrykWtyCAfKywYnZyYJuJhSCP1UgdUVafW5GcmQhht5LrpVfM3b2IG08Wuh4YlJ0dyXmEvKqU46A4VlC3LpN02t3OGNXLymA7BBBAJm/ar3zauiPH9iQ2wuE2tlLPhlmT1x7KYTnYcT8ZJHgjxvYmt6W1W2XYHNKsiAKejL2UKkv40qryZX+EPxwFeimG1/BE6sE8paVbrgkU/wDkafUR/wCuoDmlo7jwLMxh/Ls9Etf3Th6oDQxuM2F54cYSPHTGwyLyiAPvY6Iy8YC+G5+/3sHxhGtL+12vzB0QGThBvcsOSaOJKufMYr4QN11wcVWe6Ew/Brm64ck1k3JC/LUIVhNtTb1czW7aqOkcyYDlCcCsQ4gRbVDzVz3UROYN8YyQ4N5uK8YfxiFDayYkxC4D7N5kczX84fMpPpvp5Ce13jMFSuULZAHjmAMQozzlEIFymoJP2TkGKk5qWi1yd9y9gBe5LqB1w+ryy5ibpS0pUUsTm6KtwDcnBc99QhtREs8lqWmHkIWpxDiEki6ihaSLd/LzwCsTNrdw7U22hda5VwJHKUmG1GVVN0mZlEntnZdbQJ01KSOuIzk64ZATNNYE7m1SEOABQsdQT/WsLMuatLrbn5dxhKHiEpDnsgBYK04NToeEQFiYeEjJBQaddCAlIQ0m6jsEVZZbdRkFyzTUzKNpQgCw3MpBANhpwbDF2Uk25QOBoqs44VkE7CbbOTQRZgM+nU8SJXaYfeCkoTZwggZQRcabTfXuRfAjsEAQQQQBBBBARWLpI49I8L2HifS48k7Eutgf/nZj3Z2d+PI9jFsNUF1IFiH8p7qUIT1QEpQKT2Rp0n2Jkrgd9kdUWMZpBXQyTa1SFuW7LohTAI7Isze9jTrj66P4RaxejM1S1a9rUmNg2ZiUf8oBuM0Z8LVMAkHcCod6x6o12v8ABQPxRGbipK14cqKWwkrMurKFbCbRqpACQOKAw8GoCMOy6E7ErdA/erhuH02cqpttqDht+qmLFJlPQ+nplzlshbhGXiK1KHgMV6XWabNuBEitWZ5alWKCLkBJO3kIgHyEs4zP1N5wDK+8hSNOANoT0gxx6YpyKgl16ZaTMy7S0ZVLAypUUE3H6qIVJCth9G/lSRbznNuWa+XLptG3N4IuO02SdfU+7KMLeULFwtgqI4rwCZ1yph77hblVtZNd1UQc2umn6vhhyZREw2w7OsNGYQgXIFwk6Xy35RFqwjo02QCmZdphpLTKAhtOxKRYCGAWjsEAQQQQBBBBAEEEEAQQQQHDsjCwc0lmQm0JBFp58a8NlkdUbqvYm8UaXJiQafQm3qsy6/t+OoqPTAUUML9Oj7+mQU1tI47lxd7d5I5hGhVJTfrLKMwSW5hp65HxFhXVFNmbn3J0ldJCEFYbL26pJ3O6tbcWiTb8bk1tTtNE3MIdVMzTeRJSENO5U347cYgI1eoy1OlQ5NIccQslOVCM1+1J2d6JB4VOTfEm64wrMpoO5NUkHUgHbFmWYDEu2znWvc0hOZZupVhtJ44aEgbICjT5Kal3FKmZ1UwCgJCSmwBuok98ED9UbYuhIHAIlBAAggggCCCCAIIIIAggggCCCCAIIIIAggggFTLSH5dxl0EoWkpUBwg7YrStNYlX1PM5wSjJlzdqBmKtndUYIIC6ADraOwQQBBBBAEEEEAQQQQBBBBAEEEEAQQQQBBBBAEEEEAQQQQH/2Q=="/>
          <p:cNvSpPr>
            <a:spLocks noChangeAspect="1" noChangeArrowheads="1"/>
          </p:cNvSpPr>
          <p:nvPr/>
        </p:nvSpPr>
        <p:spPr bwMode="auto">
          <a:xfrm>
            <a:off x="228600" y="-479425"/>
            <a:ext cx="132397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4" name="AutoShape 6" descr="data:image/jpg;base64,/9j/4AAQSkZJRgABAQAAAQABAAD/2wBDAAkGBwgHBgkIBwgKCgkLDRYPDQwMDRsUFRAWIB0iIiAdHx8kKDQsJCYxJx8fLT0tMTU3Ojo6Iys/RD84QzQ5Ojf/2wBDAQoKCg0MDRoPDxo3JR8lNzc3Nzc3Nzc3Nzc3Nzc3Nzc3Nzc3Nzc3Nzc3Nzc3Nzc3Nzc3Nzc3Nzc3Nzc3Nzc3Nzf/wAARCACsAKIDASIAAhEBAxEB/8QAGwAAAwEAAwEAAAAAAAAAAAAAAAECAwQFBgf/xAA5EAACAQMDAgMGBQIFBQEAAAABAhEAAyEEEjFBUQUiYRMyQnGBkQYUU6GxI1IWYnLB0RUkM0OS8P/EABgBAQEBAQEAAAAAAAAAAAAAAAABAgME/8QAHBEBAQEBAQEAAwAAAAAAAAAAAAERAiEDBBIx/9oADAMBAAIRAxEAPwD6cBTEUwKoAV4nZOBmmF3UnIjFWp6RQZgQ3mFawIxXG11sM2luyR7K75oPIYFf5I+1clRAigYGKKcURRRTE0AUwM0BE0AU5FOKBEClE1cUjiqmoK5FMKKeaWaB7VGZzSkUEGKk0D6VLCRVTigwOxorIxJxRVkCTRQZgGgDIBoBI4phczUZMLTjNMRTHFFZ37XtrD2x8SkfXpWlpvaW1f8AuANMNERzWdltqsgxscgfLkfzSDXbmkx2xNTbvoxgNNWQauWGgEEUGpdhbQu3AzWelVkVQWJLrvaTmZz/ADRcbKtXHSlJog0Q4mkVJoyBRJoDPFHAzzTnFKgN1SRJp0E9KBFcx3rNbW1jDmO1a9KXO6hqCMnNFMjJooM9wpgjdFIKKooASeoqIUjPpVLnFIsqpubHoOtce5fNwlFnmDb4eewEZNanNqW42e5tmDA5JbA+9ZIGOouLDEvbBCxnqJA6jjOKlLixuBwDBdBkHtt+I9zVyJNtbaknJthv6bepbv6V1kkY21SqtxG27fKxEg4nmJOBzxWlp2Agy69GgmP2riWr6XGuXRdR1ACG648oOfLt+2a7LQi1dDu6Ozo23bdMkYkfzip1ZmtZZXFv/wBS6La+6o3sR+w/afp61Fh2DMAJYHas/QmuTZuWjad2sujuDc9z1iJ4JwP5rDSB0tr+YBa4xLM207ROYB9K4z10l8clVZVG47jGT3qgRE9aSOriEn59DVMSB2rWIYE0oqges0s0wLgcUiYExVdaI70wSMgHvSIzNMsAeJ+VHvcAimAiKUZiqHBmTUkEjEjNMRBQSZoqjbM8mig40xmCD69a6zxbx6x4bacsFN0CSm8YEx/P8V2pYlSBx0B6V8+/EfgXidsvd3DUWtsF7dsbgJmSOZqTIld2PGPzTyjZZiqrdABAHvMCP2ra1rFvJ8XswhYoT/UsW56dya8dprxa0EJBldgRuDLZKnoa7K1rZm9dZvKTcZh7yBcIp7ia7S6xj1ti8ZVzdFtgo234/wDEn9h9a8/4xf1LeINaaw2ntWjNu3uwQc7vrXM0WpfIZVdwQXt/DqLh7fKuv8d02i1D3b1jV/8Ae2gGuEXPMQPeWOIAnPoK5ff536c5K9P4f34+H0/bqbB4Vq202ttMtwrubaQ2QScQa9Bev6zw28PENFb9pprg23bFwn2lwjjb2PPNeb8C/Lf4ha3pLDX7ZTcz3LpcJ/mAjBnua9PavbRdUMtx0O29fb3dhOCPUVn4/K8cXm1v8z8rj79/txMH+J/CmsFjY1OmvlGX2bWNrqe2Mcmnp9Q2qspqdRaVLbqp/qP5QO8dSD9K6zWPat3HvoERyCram5lmZRKlRWdi57VbSWbRungtezCkf2/MVvnn9a8195ehs68AhQ3tCSVO1dqKw9exrm6fUW9SJR1bEnaZivNLpNRdA9sb2o4YWkARNwxBNd74dpdRam5ea2iGdli0uEnmT1NW4zNc+AInrULcknBxjiq2zEZI6GhZI8og9QajZQzCQYHaKRXPU/OtCYzUliMjHrQAUjBwO5pHGXbFIsAQcn1Aozw3J4IzQPdORx3oBgEmpzmYkdRSk46yelANO48c0UmttuMMvPeig4d25tQEiY6V1eq8TNjzMV28CSZrnXVZkllJHcCus1mg9svmf6Tn7VlHkfHfENI14sAA3LQsSa4+m1SXBbe3c9pblfOMlQMkHvWnjP4dvXA5QF5xC15W7Z1fhV/fZZkIPB6/MVqJXutFqtttROeVC8o75Lj0Arh+L2Ws3fzovqGuHbbQJ7yEFS26Yz2rqPCPGLWsuCyd1rULJAJxJEFlPy6V6/QXbDjbqAPYFgzQJKtwqj0PNb5rFjuvBdNbteGWLjW7dsG2oN1Vhrh/sNca8/s9S1pkBj3bIGFQ8bj/APuK7J7u0lnCtqAsm0D5FX+7510Hi2t0mlU3tRqC0yAoEG6ZkE988CrepCFqiGtjU6pn2AAB+NxWQQJ91QCJauBb8dkW7WnRl07E7ghgsJ4J5P1rr9Tf1XjdxxqFa3bncADMjs3QenTFdzofAQulS97yqZlRwCc/81yuu3M89d1ovGrb2SV4UbQVHFd5pL5uKLobeIztHFdZpfBLNrYVJM5Yjr9K7S1p004OyFEfDxQckEuQ0gzxHNHusSCwn+6hRIHlU+sRTwJjH+qTVRQVveA+x/2p7YO4kKPnFZlgrKh5IkR1qtw3EgkT24Pz7UDhROees81OCDAIA/ehiQfdKz1PBoKeeTgxgjigGcbBMgdwaQMkFZ45FSTtXzCJOGiaZJncQII5B5ojNoLHzW+e1FMzPIP0ooMIhdxDg/KJoNsbpURu949aZcLHKg9ehpBmZvcO2cGZA9cVkYXdNbuKYXd8q854t4DavyqqFnmBBNeqCvAW6ysp420NYW4pE44gA4P0p/R8Z8Z/D1zTtvtgzuwRgj7Vr4L45csX1s6mBeQ+S4/useIb19a+na/wyxdtMbjDYuJZeK8R4r+F0O57N+3snzyDK9eK16O88R8R0lnw9DbubrYyEnzXHPK/6a6LReEarxDXrqtYxDHozSgHYDoBXK8F/DltWsMLwuK593bzXuNJotPYPsyUIIHkZSYpdpJI6/R+D27Cm44FpiRMDB4zXYtbtWNI1pSAzpiFI+1cw2fZ2ykhVjIfNO9bS9ZFoGFchRCkg0xqXK1WWBgMIJyRx9KouYhgcD38R9a41smyNty67ECATzxx69c1vbWUnKluQYz9aYdYhr4tvDAIW69/karYzAKJZTmQYio6EL5Cpgow/ikdkh7JCPPmBBz/AMU9RSC3ctkKA2f/AGDmtV8iAAbJxt6VmGAQXCFgyJAg0IVJYW5I5Ibn5CaYi2Zg0g7T1nIoP9Msdxn54qZ222uRACztOIoKD3YIngNkGimTEbME9sik5zIEEn3omamRvAVirr0jB+9SWIQkjYZjznmpUBVpOFPrtoq5fvPrsFFQYoCMKNvoSCD/AL1TJny4b14rFbjMsYZe69KollG58r/d1oLYqbkMwUjkdDWdwk7Qpa0xaSZ59B3qysqM7x228es0cL5QGUDg8jvQQR/TVWtm4oMzuiPrXF1Gj9ohQWlRGwWUya5octDWd3coTGKabt58vsziQTyKujj2NEA1uV8iAw26WnH/ABXMTcNwCBpM+/H7UbBgnyEmTHH2rSZO2OOCKsoy2O5a4ACwXaAHK7R8+adhybYCDBgkNcJ+2KszBICnsetZkMrgggqTJAPFXROoDNaujYQYnabsAU7dy5cUzZVyhhkDRnvxEVrbJJbe26eFIAisN72r5iBaYZkGQalrU9mKGpLXY9mwcr8bxFUouecM5Yke6fLHyNWSXbMEVk1tlYMryp+EcD1prKJFtUAtk7FkBX7fzV+2vXLTMLcblgbjkfOtA0MRPOApqfeBAZRHwkYFNEbXWwVYtcJESze7jmmwb2iwCQMmSBFBtljgAR3GPn86RGdxwZiRkVL6ESYJ9q7KeVVRj7U0KgBUUxHxc05YETt2jnaMmrYEzIDCORg0oyaSxw4z0NFQ1xwxA3GDRUDU5EEqT0A5qtrcL5GnMEwahS2YHl/inGIA3L6miHckwQdh+81W0MIcbSfiXrSXBIWPkTmrBBBE7T2q4aYELPvKOs5onyeXzegxWcjCN5W5E9a1DtB3Ru79KuGlABkyCOhq/hIwCRIJrMhtqm43B5Smd3BO8dz0oaAxDmWM/LAoVfMSVC/5h8VPdkw30qQARA68q3NFlMmGJY4bgqOKpwJXck4w3ahCDwdkdOlJlAtkr5SetKI0jbkZo+IwQOlaMGZiMAcgisNGw9kgBg9Y4Nclt0k5j1pF6/rJlJMuM9GUZoYB4G0OB1nNWZElaklskgrPVc0QAkgBYA6TikditAn1gTNPYGO54JHBAgimXUDymD2OaBwTLJ5R1iljndugcj/ikxAhQMHqKz3qVbO5QeAKiLi12H7UVluToLlFNVJeIBIViOJoW6C2wkg+gxUkKDlAYHvUxuIyQVPTrUjJuqnzEbW6N3rQZVd4BHpmswrEgCCByGppHIOT8PStDQlgOkDgnmi1O3uTwD1pAgfDt/3pz5gSCR3FUUGUGBgr0ilO4btsHvVBeS3mHrzTCge60g8jtQQyksjBdx71oqneSACv8Uw0GFxFITJbC+s80FAR1n0pOQE244OCaPqDUnLCVBFRdKzARdqhYGRVnuSBUhhuhulIYBgRnrQ/vpznmCOI4NSWbAXyT9jVYjjHUUskH4ZxFBi7BcXVJ7Fc0AXiJUjb0HUVci3AJIFO5tZZM/NamDM+UqztP+WMCtIA+DB61AL7YUqR680YSCTBnpVAWWT5z/8ANFDXW3HzDmioMUAAG1uehqvKHiYo9nKieP7hxTADGGOBRFDuw2nuKZAJg/tUBwcId0U/NuwR9ao2hQBmfnS3bcIBUKQJ3TNMsAPMuO45qiw8LtIIM0gMZj500IIkOCOxqBtBPmIJ6dKDRW6A7vnSYSPKY9DUnHOPUU8Ez7woHIEdPpQSB5j9xSLhSROO1QQzyu2EqDQPvQMM9opkMYAz3mpWEEKAAKU/EzQvSqNDngSOx6VLEgwIjtUscDM0+sqKBmNsEAjsam3CCAIB/emoEHzVDMVnaN1BN10VwCInqKGaFBQzSL+1EFAD61QSctAI7VKaybbJlTz2orVh5j5utFZxdd1+VsfpJ9qPymn/AEU+1b0V68jDD8np/wBFPtT/ACtj9JPtW1FMg6jxzUWfCtGmoGlS4rX7Vp+gRXcKXODhQZ+nSvLv4/4xd8L1uu03hmjtFfBrPiGns3BcYhmDl1bAkjbAUAepEwPfNSAkcmmQfOvFvxF4zpr+vXTaDS3FsXGRItBpP9XYg8/mY7LcjDDc0A4rbXfiPXacah9NprGqRNdZ04ZNK/kBu7bgIUsYggKxjcQ5iNs++GTzQBTIPDanxfxHTW/bMdIyP4kNNYsnSkXNRbFxLbsIbEEuRiYCnia0/E/4h1Xgfi163a8Os39Hb09pp8yne/tTloIAAtAARy6969r0JHpTjHJpkHzmz+NtWri3f/D6NeLXSFFxkKgNd2gyvQW13EkAB1MZitLX46a4yh/Aitv8u11n9ocEe04UqCwBtQSsjzA8ZP0HrHrR2E0yDwWl/GN7UaRNQPBbNlGvjT772oYIjbHYszBD5SUgETJYUtB+MmOk1a67w20uotMPYwWRbqnUXLckQY2rb3Mc4zjivfdCe1M8xTIPC/4tuf8AUE0dnwazdLtbRblu+xTzGz552e5/WMHr7NsDp3P4S8WHj+je9qPDhpLiezlCdwO+1buCCQOPaRxyDXoBzE9Ka88mmQR+Ws/pJ9qX5Wx+kn2raimQY/lbH6Sfaj8rZ/ST7VtRTIMfytj9JPtRW1FMg//Z"/>
          <p:cNvSpPr>
            <a:spLocks noChangeAspect="1" noChangeArrowheads="1"/>
          </p:cNvSpPr>
          <p:nvPr/>
        </p:nvSpPr>
        <p:spPr bwMode="auto">
          <a:xfrm>
            <a:off x="76200" y="-593725"/>
            <a:ext cx="11715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5" name="4 CuadroTexto"/>
          <p:cNvSpPr txBox="1"/>
          <p:nvPr/>
        </p:nvSpPr>
        <p:spPr>
          <a:xfrm>
            <a:off x="1247775" y="490051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dirty="0" smtClean="0"/>
              <a:t>Alfileteros</a:t>
            </a:r>
            <a:endParaRPr lang="es-PA" dirty="0"/>
          </a:p>
        </p:txBody>
      </p:sp>
      <p:pic>
        <p:nvPicPr>
          <p:cNvPr id="2058" name="Picture 10" descr="http://comps.fotosearch.com/comp/UNR/UNR157/alfiler-cojin-agujas_~u119924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45" y="1484784"/>
            <a:ext cx="28575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12" descr="http://t1.gstatic.com/images?q=tbn:ANd9GcTEXJOAufDVLpMck4ylnVWmJnXp_DRT8yzVCuFjaQ99707-lwA"/>
          <p:cNvSpPr>
            <a:spLocks noChangeAspect="1" noChangeArrowheads="1"/>
          </p:cNvSpPr>
          <p:nvPr/>
        </p:nvSpPr>
        <p:spPr bwMode="auto">
          <a:xfrm>
            <a:off x="63500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7" name="AutoShape 14" descr="data:image/jpg;base64,/9j/4AAQSkZJRgABAQAAAQABAAD/2wBDAAkGBwgHBgkIBwgKCgkLDRYPDQwMDRsUFRAWIB0iIiAdHx8kKDQsJCYxJx8fLT0tMTU3Ojo6Iys/RD84QzQ5Ojf/2wBDAQoKCg0MDRoPDxo3JR8lNzc3Nzc3Nzc3Nzc3Nzc3Nzc3Nzc3Nzc3Nzc3Nzc3Nzc3Nzc3Nzc3Nzc3Nzc3Nzc3Nzf/wAARCACnAN8DASIAAhEBAxEB/8QAGwAAAAcBAAAAAAAAAAAAAAAAAAECAwQFBgf/xABKEAACAQMDAQMIBQcJBwUBAAABAgMABBEFEiExBhNBBxQiUWFxgZEyobHB0RUjQlKCkrIWM1NicqLh8PEkJVRjc4OTJjU2Q0TC/8QAGgEBAAMBAQEAAAAAAAAAAAAAAAECBAMFBv/EAC4RAAICAQMCBAQGAwAAAAAAAAABAhEDBBIhMUEFE1GxIjJSYRQjcYGR8DOhwf/aAAwDAQACEQMRAD8Au1xShSKAah0oeFKFNBqUDQUOilimg1LBoRQ4KOk0eakULFLWmgaWpqBQvpRGj6iibgVJAadakABRnIyahg4qQrhl681AG5PpcUijkODTe6pIFE0WaSWpO6gF5oU3uob6gmhdA0jf7aIv7aE0LNINJL0gvQmhZpJpJaiJxxmgoBpBFEX9tJLHwoKDbgZzTRfFRdWuks3WMyckkfzbjGOP0gPqzUGC9WadIu+RSxx6WQB7+OK5eYvU3w0eRx3bWXIkpxXqHiBCA+pacCfXdAD5kYp2LuGbaNR04nIAHnic5xj7RzVrM7hTJatzTyHNJSyk4/PWuPX5wtWNlpc06FoyjKDjKOGGfhUplZRcVbREFKxVp+Rbj1D50PyNc+ofOrclOCrpQ4qwOkXIH0R8xRnSLn9WisOiHGwPB4NLaJmBIGcDJqR+SbkchOaRJttJLeDUHMLXDmOFhzvYDJGPcM0ooV5J6YNGjkdasPMbMtnzt8ePof404mnWfP52dsfqw5++oK2itkb0R76aJqabO4uWYxQMEU7eRzmgdKugOYm/dNWoWVzPgUjvKRrSS6dErzoVDHA3ejk/Gs7LrPdk+gQPa6/jQlM0feUXee2sq3aONfpAj9ofjSP5VWoYBnx+0D9lQWtGuD+2jLVWaFdDWu8OngzCP6e3nbnpmrr8mXuOYJB+zUcllRFL0YOadbTLwf8A0Sfu0k2F2p/mJOP6tRydKj6hq2R06dKbYKTnOKNrW7/opB8KQba6/oX+VRyTSEsoz6ANIJKeIp0W1z/RNiie0kB5jPxqeSjozPaAJLcbdgKuCSAFAOSfUT91VWllkd3DMdrsQWycYHuq07WJcabqqW0+102Asytwmf2VqJoNrcXhlSOSNXaKRy8kgVVHrLdBXnU937n1scsPItPorLSGe7vobaO2lR7i7kKpI6yBYwFySQV8MHofxqRf2U+gWzS3uqSXMqtuAk3bJIs7emDh84xzjmoGpPqGjRWMAFtJKsfnCTx3BJB3YGMHaeh8MGn9YfXLabu9Uka7tluBH3IZY9zLGr5OMjoeR4nrWuKVco8DNklKacZcE58sMnkiQ/oqTxn1sK23ZIEaQM8ZlOfRA9XqJ+2sCs11J2gbRxYv36TOpYSJjhSem0+H9Y10js9BJb6bHHMndyb2yp9/sqcKdl9bljPEqdlkPYKp9T1i4tdXtbK1su/WTiR923aSCVAPTnHjVyKztrdxXfaWaBcmSOdnbjjase0fWxq+WdUr6nn6fHuttXSEa1qmsR3tnHZ2exQQ86GZCSGfaoz7eTWilmjiiMkzrEoGWLMML8azM92Z+2HmQUFQ0RZiegQFsfNqn9pkS4t1t5c90EknkCnBIVeB+8RVI5H8TT7naWFLZF8cFyjBlDLggjII5BFY/tnMB2j0BG5EUd5cMPYI1UfxGtXYw+b2UEJOTHEq/IAVhu2cn/qmU+FtoMre4vL+C12t7bZiyLa3Rm/5X2gOZtJmwwxgXJAx06Yqy0rtfp3fpBHpt1GZ3VRucOM5wOT76w9zEty6gKWKgcFD4dccGrjs7bK+qWECyKxFyrMMYwAQfsFZlllZ5yzz4OheTBQeztzMFA77Urp+B19Pitd06VlvJjGU7D6YxIPeB5cj+s5PNaiti6G5dEcw8t4zbaU5AO1pMZGf1a5pbWj3MZMapgYBJIHJ99dS8tke7SNPcfozsM+9f8K55pYRLSZ5ASiyR52cHqTxn3VSTOmOKlKmQzpc7NghfH9NfxpiSxkhG5xhc4yGB5+FatBcTyRX4hmLBfQO4A9D0G3BqlvHFwk8g7xi0qFjIoBz8KpZpeKNNo1nkbue716/tmPEttuHtKsPxrrN1dRWdu09w/dxrjLHoMnFcY8l9teN2tjnt4wY4EcXB3AYRhgdevpAdK6x2rBPZ28OeQq/xCrOTjFtHHDjWTJGL7sMdo9IOf8AeMQ58SaP+UGkeGpW/wAWrnWlWfnl53c8hiiVS7sOTgeqtMNO0q3TizeU5IzJKT0z6vcayQ1GWatHranQ6TTy2uTs0P5d0wjjUbY/9yi/LWmkf+4Wv/mFZx7LTS6qdOQBvFXYc5Ht99Vl52ft7mMm2eSOQg/mpDkE+oMMe3r86u82RdkcYafSzdbmjdJqNm8ixx3cDuTgKsoJNCZvS8fia5Vo9tD+VrJHV/RnUfTOeSPHPsrqUiCNVRc4UBRk+AH+ldcGbzU20cdfo/wskk7s5j2/eKXXbwTvtVNg3bsYO0fjUfs6IBaXkjmPuha5zJhQdzoOfn+FQLqbuiHkTdH4kckH/OK0Wjap+TLRSszRGRm+hHkkDGeik+NY8budn0Goh5emeOLV1RS9oN8s8SREFUSGBSMY47snGPbI3yq17XzSvrRiT6P5SkA/djT7jUjWu0KWUpWeAXVwv51lFqpK5P0iWiGOg569KlflB57mRb6xhju4iszRz26M3JyHBVCDkjrnwrVfB89+Gbe21ZV6DcyT+VS4J+i15dEfBXH3V1yMej8TXPIJ/Nb83ENrax3GT+eS2AbLAlsnbx4/Ot3pEry6dDLKQzuuWOMc1fE7KajTzxpSkTPfWM7DjzrVtSvCCQxOD/aYn7AK1epTeb6ddT/0cLN8QDWb7CqLXRLy6boHPPsVf9a5ZaeaKfa2dtN8OnyP1pEfs8PPO2WoXWMhN5B/a2j6s0rXZpLztbaWEbttUIrgHqM7yD7MBaV5O4i8V9cv1d1TPwLH+Kmuzf8AvHtbe355VC5U+87V+oVnjbxxXq7N06jmnJ9IRr9zakDw8a5x2odZtY7UybRmDT7W1HrJYscf3hXSOADk9K5xqMbzp2slWF5Hm1SCNFVCWZEVCSB4jryK9Cfy8Hz2S9rMgY407sFZWOOO9ZWPU/6VbaeqpdCcBy8MEz7mXb9GJiM+vp9dRZNJuyrNFZXaA42juHGD9dS4rWa2tL954ZohHp853Sow9IqF8ffWOKdrg8+Cla4OidjYPN+ymkxDwtUPz5++rgio2jx9zpVlHjG22iGP2BUs1uPROf8AlmjJ7KxSAZ2XS/WCK5nYgeYXQzyDGcfOuqeWDH8jXHibqLHzNc10cMYJxFGrEKhO7kHk9c++qzOmJ1NMtEcTQLOV25QYDhs+OcYHON3GM9R0rPXEne+eumQDKrAH3/45q7lkIZBEco+FKlMBVHiBnrk/VVRIrGC4V4ljI2EbRjILVzRs7Nmu8jrY13UkPXzZT/ero3aY40G8/sD+IVzPyREr2ouRniSzP1MK6d2lTdoF9/0s/Ig1afyMz6X/ADQ/Ve5zywneG5YxxmQsjLtBxnNWdzq8iKTPYTRhs4YnHJ3c/wB76qo1YqcqSGHQihLPNKMSSs4J43EmvIhmlFUmfW6jSYsst00W7a5G2D3D5yxAyPHP+Hypz8rKpObK4A3ZJK9Ppez2j5VQc5z41IOo3ZJ3XDtnnoM5+VdPPl3Mq0Omk/y/cYtPR1aBiNv+0IcHqPSFdRn6iuWNO73KzSElw6kk+wj8K6pcDkY9taNC/mMXjaryziV9/Nou4qWdQc+Iz0q4DNGdNAWcMSx3ohKjJ8fSAxgGs2oMV4tv+dKCTvRubHxHrH2VutSlt9JsLGaXTLGRVse+M0qDvN2GPB3Z8Bzg9fhUYYW+Db4hqFHHbXVhaD2k0W0kvGiMrSTSGXKQsd2EAKY6jG3GCT1BqJ53b6pqHfWkshhiiMYjnIDBmcEjaAT6IGOfV4U75OZ7fWmuLu/hz3cLSuzEjA3BByCD0ikPxrN9ndUsL671m/NmQbWzknBHB3PtVQDnP0m+utbi38J89HNBZPM7/wB+5qba7t7yctazxyoOSUfpx/0unNdH0kbdNtQP6MZPr+ofYK5v5M007Wn1OdLbb3LLHvUshPU8lSM8AV1C3QJDGi8BVAFTCG0tqdSs0Eip7YTd12eugDgybUH7TD7hVVbt5p5PZWH0pkfp/Xbb99PeUGbZYWkWfpz7j7lBqP2oPmXZHT7Xozd2CPcpY/XismWVTm/Re5u00Lw44/VL2HtAf8ndjLq7+iW7x19/0R9gpfk/te602a4I9KWXAPrCj8Saia+4s+x2nWvTvdu72gDefrxWi7OWxtNCsomGG7sM3vPJ+2pxK8ij6L3K6mdYZy+qX+kTbtgtrMXOAI2JI8BjmoCdnVkclriRCOm1jkU/rNx5rpV5cCISmGB5O7LY3BVJI+QNWlw0a49Z/SU4Iz41taPHuypPZuMDHnMzj+s5qs7R9mkTQdRKZJFrIcZznCnH2VkdX7W3yXcwjvpmC5IMZ24I4448OPfW37KXz6vok0lw7OZN6MWHJ48fmagFuqqg2rwF4A91GaA5Hto6sDBeWP8A+KxDPW7T7DXNtPDlljD7YTHzzgqdgb8a6p5WLfv+x8rAZMU8bD4kj765FJMfOykSjcEfbnwUAZ+OMiqyJRJjnnuJxCs7Rn0EXjplScfMU9foVtXzK7ZSPGT1Phx7sH4mmNMJlu5JFAwkhfGfaAPtqfdug7xnXAMgTavH0UwP4aoXTdFn5LPQ7Vc/pW0gH9011PXxnQ70f8lq5N5M5mbtfbkkndHKMn+xx9ldc10f7mvgOfzDfZUy+RlsDrLH9UcytbWa7nMUCFj14PQZp67sPNgGl71QysVJUc4OCPn8aj211JBOTbsyyMNvCg5+BBqVJPc3yq1zLJKw6A+/OB8TXkRSpquT7LI57rbW0hiNmTcME+rx/wAaetbEXR2RGR5ARuUKM5NXthplukQM8Qd2+lliAB1x19Qz7s+qhc6NaXB3WrmKUHAWTOM4z16rxj5iuiwSStmF+IYXJqLp+vYy11byWs0kcykOo6H3cV1N/SjRvWM1zTV4LxLhvPN29V2jIHTHHTqPdXR7aVZ7GCaIqysi4IOR0rRpFtm0ZfGPixY5df0OKCWZr5oe7CxKD6RbqT7K1PlJ0+4g7Px3MbRd3JBDalUj/OY25bLDqMA8VlLOMPq5UiRtwyuPoDkA+8/54rY+VSfc2n6eZBjPeYEgUjogJ49TP4+Hy6adFfGZ3GK+7Krs0H0Tya69fSApK8K20eRjkpz/AHpn+RrJdm4JLTsrq0y/zl1dQW64HgmZDn9oRfOtp2nuJYewGj228s97cG4clhkopZ8D4bR8qqbuS5h0iwt1lbdJ3sz4xzljGpIzz/Nj4Ma1Hgmv8jFh5r2VuLg//pu3YH1qoCj7K6Mg9FfcKz/ZCDuOy+nKerwd4eMfTO77CK0QoSYntzm61jTbJeSV/icD7jR9vz317p1mmfSVsD+0wUVIuo/PO38CYytvErH2YBP2sKPUo/PO3dlCRlYIlc/DLfbtrz5rdv8Au0j3MMlDy19MW/5IfbNTc61p2mRcqiKuB/WP4KK3AUINq9F4Hw4rGWcZv+308pG5LZmP7oCj662ld9Orcpev/DHrpVDHj9Ff8lZ2lfu+zuqPnpaTH+4atQDPHH1yyqST05FUnbH0ey2rH12kg/u4rSwoBDGMcBV+ytLPOOAahCw1S6jPQMwb5mumeTgbtBmHgJX49X+cVhe0kO3XNSKoV2yvjHsJrfeS/B0u7UHO24cY+JqCTRKPRFHRKPGjqxBUdrY4JOzWp+dgmJbdpDg45X0l+sCuC61bJYX9ltLhmtEd9x/SYI3/APVdq8pc7Qdh9U2Z3yosK49bOBXHvKMnc9p5LeMEiMPGAPUu1B/DUMlFtZ6fb2d5exR7/wA3FAPSbPpPEGbw9eKc0+2F/d28PIM05II8AXA+8mmtTmNvrOuDptuBGo/sKi8fI1d9iLcvr1lEw4i2lveq5P1v9VU7ljZaP2I0jR9QivrM3RmiBC95KCORjpj1GtGyhlIIyCMEeulc+IomYKM558Kv2IXUiSw2yAt3cSbRksVAxXOdscM7rK5j5bBK4xycE/X9lbrU5twMO4YPLAdfYM/I/L11gdUVYr+ZkVZIlbJVjkevj2e/wrNmSpHqaGbbkmyyGqSwoI7hlYtwJF5z7/qPwHgamJNG8ad2wIP0WHOfaD8/j/ZrI5MshlWWTcx4J/z7+nhU2xlkjlJiwCByFcEH/HgfVVFOuGWyaWElug+TQ3UcV3AtpMARztfHKerHx49uPaKzttqV9oV3JbhxleGB5VvUfb681Y22oQSvhsRy9SjHjjj4j/P6IzUX0iXt2+CwAACl/pYHiT6z1+Nc81LmPU1+HRnLdjyr4Sl7Nqlxrikd0xeRMMp9LlhwR1H41O8pN0lz2vlRC263WOIAcEtgnGc/8xv3aLspayRa/YI4Rh3qZkA9Lg8A+sDHWtrddgtIu9YfVpTcC5edZyElIUsOeQc8Zrvp+jMvjFqUE/uzG+UJ0i1GwsPpfk6wRWUH9I4YjH9lV/equ1WBmuYrKJsyxolquD9J0UR56f0wP210HVuwGnanrj6tLd3YmkmWWRNylG2kejjGQMKBRw9gbCDV7TUIru5Hm8ol7qQqwcgk8nr9I59+a02eMa2KFYYkhjA2RqqKAMcDAH2VM8KjqcsD7vuqSOtF0JM5okXf9qNZuv0YyIl+AAP8Jo9KXve1urXjH0YFWMH4An7Kl9mYWSC8uJFKvcXUj+kMcZwPvqOkUumaVrV1OAsksksgz6sEL91Zdr2pv1bPSeROUkn2S9iL2GhMi32oMOZ5iFPsBJ+1q1NVnZm08y0Kzixhim5s+s81aV2wx2wRl1c9+aT/ALwUfbZtvZPVPbBj5so++tOi5UEtwPAVU6rYR6np89nM7JHKoDMgGeCDx8qsVu1CnK4OTxmujMxzbXrJrvXtVt44csrFvfkZ++rvyVq66fqAddpF0fngVfR6bE1/dXyBu8uQAwzjbhQOPlUvTdNhsHnaEY7+TewPgcVACxg0KNup99FVgUna+yj1DTLe3lzhr+2wAcbj3g+7dXIe2Nncz9sIZntmWC7ldVc8hg056EeOGX513aSCOZoe9APdSrImf1hwPtqiTRbXV7PS57gSA2k/fopG3LAjrnnqoqGSjlfbK1lt+0N3AvpM96S8nGAXlYj5Ar8q13k4iE2q3NwTu7tGwfWSfwI+VI7UdmZLa813tDcXEaRRObiNHGSdqjH1k49uPXVp5MrQw2t62zDZhjbx9IRKzfWw+VRQNnTMxJbaKfomAYYPIqXyE6ZUSWinvMfzjdc+P+eaxfajT+5ukZZO73jcNw4PTOTXRpIcj1/dVVqemx3cRjmjRs8gk45945rlONqjXp8yxz3Poc182dpyoVWkKE94DggDqeaTCoBXP5xQCQR1z4cfd762w0GBU7stNvZCCC3AB4PpAfVx0x40iHSbWG4KQwhBj1cjHt+P2eo1w8qRteqxRdxMslrc3hPdwSzHI2yom0gePv8A9fXWg7O9n/8Aa3mv1XvVQZhJzgkeP3VoJH7qPcqAtwsaDjcfD3f61Ks7VbaHbu3yMd0jnqzePw9VXjgTlbK5NfJ4nGKoj22g6TFMs1vZxLKhyroSSD86nukcaszyFAv0izYx7/VWRh/k+iSG7u7m1zISwMgiDHJ9L81gHJ8aWrdiwQ3cpOWbIdoJZS5z1yQc++tSjFdEeXLJOfMnZpzLajGbxORkfnRzR+cWo4F2pPqDgmqSK57I95IEitUf9PNuyn9okVLg/k9IQLdbdieMQk/camihO88ijlG9LsRbgpmeBljUk4HJA8T1GRVhVMlvp0E6E2F5GiyKO8kVxHu3DaSCefSxjjrirsClALjHt99R7+zjv7SS1mLBJAASp565+6pVDFQ12JUmnaEooVQqgAAYAHqpVGKMChAmm2h3MTvYZ8KeIoYoBtEKdHf504Hf9dvnQxQxQCfh8aJnRc7nVcdcnGKXikNDG5O6NGz+suc++gGjdWuMG5hH/cFEb21J5uoc/wDUH404bW3/AOHg/wDEv4UPN4Bx3EX/AIx+FAVWs2ek6xAILyaBkLxlx3oG5VbdtPPQ8j401a2ug2RiRJ7cyLjBabLMR4nB5PHWrvuIv6KP9wUZij/UT90UBG8/s/8AiI8k/rdakUYRR0VR+yKGPafjQBUlkVgccH7aURRU6joRnTb1GM+PhUVoh3hOApb7KsiAeDyPVTEkIbjovqqriXUvUiW0W+Xv26DIjHqHifjx/k1JIpzHAHqpJGaslREpWFHDCn0Io19ygU8KZDUoNUlR0hWAyM01JZ2soxLbxPn9ZAftpYaj3UBFh0fToZFeK0jQqwYBchdw6HaOMj3VPzTYaj3UA6MUKRuow1QBdGKRuBo91AKo6Ruo91AKoUndQ3UAqhSd1DdQCqLFJ3UN1AHQpOaG6gDNFSS1EWqQKzRGk7qSW5oBRpJoi1JLUAZpNEXpBegGw1LDVFDUsPxQEkNRh6jh6VvoCRuo91Rw9HuoCRuow/FR99DfQEkPRh6jB6PfQEjfQ3+2mN9DfQEjfRb6j76PfQD++hvqPvoF6AkF6LfTG+iL0A/vot9Md5QL0A8Xoi9MF+KIvQDxeiL0wXoi9AP76Sz8Z8KYL1VXzyedOI47/A2kNbyKARgZGCM4HHs+dAXBekl+etUjSSrOsqpekM4ZoxcKFHAzkfEjr4GrJ5fHNAEr0sPQoUAe+lB6FCgFb6MPQoUAYaj3UKFAHvobjQoUAe6i30KFADdQ3mhQoAFzRbzQoUAN9AtQoUAkvRb6FCgCL0W+hQoBO+kl6FCgElzVZewNLLIws4pQ6hSzTMpYY6YA9YFChQEWW1JUImmQ7AMD/aCDjn2e01LjnuiyiSBEX9LEmfDjwoUKA//Z"/>
          <p:cNvSpPr>
            <a:spLocks noChangeAspect="1" noChangeArrowheads="1"/>
          </p:cNvSpPr>
          <p:nvPr/>
        </p:nvSpPr>
        <p:spPr bwMode="auto">
          <a:xfrm>
            <a:off x="76200" y="-585788"/>
            <a:ext cx="16383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8" name="AutoShape 16" descr="data:image/jpg;base64,/9j/4AAQSkZJRgABAQAAAQABAAD/2wBDAAkGBwgHBgkIBwgKCgkLDRYPDQwMDRsUFRAWIB0iIiAdHx8kKDQsJCYxJx8fLT0tMTU3Ojo6Iys/RD84QzQ5Ojf/2wBDAQoKCg0MDRoPDxo3JR8lNzc3Nzc3Nzc3Nzc3Nzc3Nzc3Nzc3Nzc3Nzc3Nzc3Nzc3Nzc3Nzc3Nzc3Nzc3Nzc3Nzf/wAARCACnAN8DASIAAhEBAxEB/8QAGwAAAAcBAAAAAAAAAAAAAAAAAAECAwQFBgf/xABKEAACAQMDAQMIBQcJBwUBAAABAgMABBEFEiExBhNBBxQiUWFxgZEyobHB0RUjQlKCkrIWM1NicqLh8PEkJVRjc4OTJjU2Q0TC/8QAGgEBAAMBAQEAAAAAAAAAAAAAAAECBAMFBv/EAC4RAAICAQMCBAQGAwAAAAAAAAABAhEDBBIhMUEFE1GxIjJSYRQjcYGR8DOhwf/aAAwDAQACEQMRAD8Au1xShSKAah0oeFKFNBqUDQUOilimg1LBoRQ4KOk0eakULFLWmgaWpqBQvpRGj6iibgVJAadakABRnIyahg4qQrhl681AG5PpcUijkODTe6pIFE0WaSWpO6gF5oU3uob6gmhdA0jf7aIv7aE0LNINJL0gvQmhZpJpJaiJxxmgoBpBFEX9tJLHwoKDbgZzTRfFRdWuks3WMyckkfzbjGOP0gPqzUGC9WadIu+RSxx6WQB7+OK5eYvU3w0eRx3bWXIkpxXqHiBCA+pacCfXdAD5kYp2LuGbaNR04nIAHnic5xj7RzVrM7hTJatzTyHNJSyk4/PWuPX5wtWNlpc06FoyjKDjKOGGfhUplZRcVbREFKxVp+Rbj1D50PyNc+ofOrclOCrpQ4qwOkXIH0R8xRnSLn9WisOiHGwPB4NLaJmBIGcDJqR+SbkchOaRJttJLeDUHMLXDmOFhzvYDJGPcM0ooV5J6YNGjkdasPMbMtnzt8ePof404mnWfP52dsfqw5++oK2itkb0R76aJqabO4uWYxQMEU7eRzmgdKugOYm/dNWoWVzPgUjvKRrSS6dErzoVDHA3ejk/Gs7LrPdk+gQPa6/jQlM0feUXee2sq3aONfpAj9ofjSP5VWoYBnx+0D9lQWtGuD+2jLVWaFdDWu8OngzCP6e3nbnpmrr8mXuOYJB+zUcllRFL0YOadbTLwf8A0Sfu0k2F2p/mJOP6tRydKj6hq2R06dKbYKTnOKNrW7/opB8KQba6/oX+VRyTSEsoz6ANIJKeIp0W1z/RNiie0kB5jPxqeSjozPaAJLcbdgKuCSAFAOSfUT91VWllkd3DMdrsQWycYHuq07WJcabqqW0+102Asytwmf2VqJoNrcXhlSOSNXaKRy8kgVVHrLdBXnU937n1scsPItPorLSGe7vobaO2lR7i7kKpI6yBYwFySQV8MHofxqRf2U+gWzS3uqSXMqtuAk3bJIs7emDh84xzjmoGpPqGjRWMAFtJKsfnCTx3BJB3YGMHaeh8MGn9YfXLabu9Uka7tluBH3IZY9zLGr5OMjoeR4nrWuKVco8DNklKacZcE58sMnkiQ/oqTxn1sK23ZIEaQM8ZlOfRA9XqJ+2sCs11J2gbRxYv36TOpYSJjhSem0+H9Y10js9BJb6bHHMndyb2yp9/sqcKdl9bljPEqdlkPYKp9T1i4tdXtbK1su/WTiR923aSCVAPTnHjVyKztrdxXfaWaBcmSOdnbjjase0fWxq+WdUr6nn6fHuttXSEa1qmsR3tnHZ2exQQ86GZCSGfaoz7eTWilmjiiMkzrEoGWLMML8azM92Z+2HmQUFQ0RZiegQFsfNqn9pkS4t1t5c90EknkCnBIVeB+8RVI5H8TT7naWFLZF8cFyjBlDLggjII5BFY/tnMB2j0BG5EUd5cMPYI1UfxGtXYw+b2UEJOTHEq/IAVhu2cn/qmU+FtoMre4vL+C12t7bZiyLa3Rm/5X2gOZtJmwwxgXJAx06Yqy0rtfp3fpBHpt1GZ3VRucOM5wOT76w9zEty6gKWKgcFD4dccGrjs7bK+qWECyKxFyrMMYwAQfsFZlllZ5yzz4OheTBQeztzMFA77Urp+B19Pitd06VlvJjGU7D6YxIPeB5cj+s5PNaiti6G5dEcw8t4zbaU5AO1pMZGf1a5pbWj3MZMapgYBJIHJ99dS8tke7SNPcfozsM+9f8K55pYRLSZ5ASiyR52cHqTxn3VSTOmOKlKmQzpc7NghfH9NfxpiSxkhG5xhc4yGB5+FatBcTyRX4hmLBfQO4A9D0G3BqlvHFwk8g7xi0qFjIoBz8KpZpeKNNo1nkbue716/tmPEttuHtKsPxrrN1dRWdu09w/dxrjLHoMnFcY8l9teN2tjnt4wY4EcXB3AYRhgdevpAdK6x2rBPZ28OeQq/xCrOTjFtHHDjWTJGL7sMdo9IOf8AeMQ58SaP+UGkeGpW/wAWrnWlWfnl53c8hiiVS7sOTgeqtMNO0q3TizeU5IzJKT0z6vcayQ1GWatHranQ6TTy2uTs0P5d0wjjUbY/9yi/LWmkf+4Wv/mFZx7LTS6qdOQBvFXYc5Ht99Vl52ft7mMm2eSOQg/mpDkE+oMMe3r86u82RdkcYafSzdbmjdJqNm8ixx3cDuTgKsoJNCZvS8fia5Vo9tD+VrJHV/RnUfTOeSPHPsrqUiCNVRc4UBRk+AH+ldcGbzU20cdfo/wskk7s5j2/eKXXbwTvtVNg3bsYO0fjUfs6IBaXkjmPuha5zJhQdzoOfn+FQLqbuiHkTdH4kckH/OK0Wjap+TLRSszRGRm+hHkkDGeik+NY8budn0Goh5emeOLV1RS9oN8s8SREFUSGBSMY47snGPbI3yq17XzSvrRiT6P5SkA/djT7jUjWu0KWUpWeAXVwv51lFqpK5P0iWiGOg569KlflB57mRb6xhju4iszRz26M3JyHBVCDkjrnwrVfB89+Gbe21ZV6DcyT+VS4J+i15dEfBXH3V1yMej8TXPIJ/Nb83ENrax3GT+eS2AbLAlsnbx4/Ot3pEry6dDLKQzuuWOMc1fE7KajTzxpSkTPfWM7DjzrVtSvCCQxOD/aYn7AK1epTeb6ddT/0cLN8QDWb7CqLXRLy6boHPPsVf9a5ZaeaKfa2dtN8OnyP1pEfs8PPO2WoXWMhN5B/a2j6s0rXZpLztbaWEbttUIrgHqM7yD7MBaV5O4i8V9cv1d1TPwLH+Kmuzf8AvHtbe355VC5U+87V+oVnjbxxXq7N06jmnJ9IRr9zakDw8a5x2odZtY7UybRmDT7W1HrJYscf3hXSOADk9K5xqMbzp2slWF5Hm1SCNFVCWZEVCSB4jryK9Cfy8Hz2S9rMgY407sFZWOOO9ZWPU/6VbaeqpdCcBy8MEz7mXb9GJiM+vp9dRZNJuyrNFZXaA42juHGD9dS4rWa2tL954ZohHp853Sow9IqF8ffWOKdrg8+Cla4OidjYPN+ymkxDwtUPz5++rgio2jx9zpVlHjG22iGP2BUs1uPROf8AlmjJ7KxSAZ2XS/WCK5nYgeYXQzyDGcfOuqeWDH8jXHibqLHzNc10cMYJxFGrEKhO7kHk9c++qzOmJ1NMtEcTQLOV25QYDhs+OcYHON3GM9R0rPXEne+eumQDKrAH3/45q7lkIZBEco+FKlMBVHiBnrk/VVRIrGC4V4ljI2EbRjILVzRs7Nmu8jrY13UkPXzZT/ero3aY40G8/sD+IVzPyREr2ouRniSzP1MK6d2lTdoF9/0s/Ig1afyMz6X/ADQ/Ve5zywneG5YxxmQsjLtBxnNWdzq8iKTPYTRhs4YnHJ3c/wB76qo1YqcqSGHQihLPNKMSSs4J43EmvIhmlFUmfW6jSYsst00W7a5G2D3D5yxAyPHP+Hypz8rKpObK4A3ZJK9Ppez2j5VQc5z41IOo3ZJ3XDtnnoM5+VdPPl3Mq0Omk/y/cYtPR1aBiNv+0IcHqPSFdRn6iuWNO73KzSElw6kk+wj8K6pcDkY9taNC/mMXjaryziV9/Nou4qWdQc+Iz0q4DNGdNAWcMSx3ohKjJ8fSAxgGs2oMV4tv+dKCTvRubHxHrH2VutSlt9JsLGaXTLGRVse+M0qDvN2GPB3Z8Bzg9fhUYYW+Db4hqFHHbXVhaD2k0W0kvGiMrSTSGXKQsd2EAKY6jG3GCT1BqJ53b6pqHfWkshhiiMYjnIDBmcEjaAT6IGOfV4U75OZ7fWmuLu/hz3cLSuzEjA3BByCD0ikPxrN9ndUsL671m/NmQbWzknBHB3PtVQDnP0m+utbi38J89HNBZPM7/wB+5qba7t7yctazxyoOSUfpx/0unNdH0kbdNtQP6MZPr+ofYK5v5M007Wn1OdLbb3LLHvUshPU8lSM8AV1C3QJDGi8BVAFTCG0tqdSs0Eip7YTd12eugDgybUH7TD7hVVbt5p5PZWH0pkfp/Xbb99PeUGbZYWkWfpz7j7lBqP2oPmXZHT7Xozd2CPcpY/XismWVTm/Re5u00Lw44/VL2HtAf8ndjLq7+iW7x19/0R9gpfk/te602a4I9KWXAPrCj8Saia+4s+x2nWvTvdu72gDefrxWi7OWxtNCsomGG7sM3vPJ+2pxK8ij6L3K6mdYZy+qX+kTbtgtrMXOAI2JI8BjmoCdnVkclriRCOm1jkU/rNx5rpV5cCISmGB5O7LY3BVJI+QNWlw0a49Z/SU4Iz41taPHuypPZuMDHnMzj+s5qs7R9mkTQdRKZJFrIcZznCnH2VkdX7W3yXcwjvpmC5IMZ24I4448OPfW37KXz6vok0lw7OZN6MWHJ48fmagFuqqg2rwF4A91GaA5Hto6sDBeWP8A+KxDPW7T7DXNtPDlljD7YTHzzgqdgb8a6p5WLfv+x8rAZMU8bD4kj765FJMfOykSjcEfbnwUAZ+OMiqyJRJjnnuJxCs7Rn0EXjplScfMU9foVtXzK7ZSPGT1Phx7sH4mmNMJlu5JFAwkhfGfaAPtqfdug7xnXAMgTavH0UwP4aoXTdFn5LPQ7Vc/pW0gH9011PXxnQ70f8lq5N5M5mbtfbkkndHKMn+xx9ldc10f7mvgOfzDfZUy+RlsDrLH9UcytbWa7nMUCFj14PQZp67sPNgGl71QysVJUc4OCPn8aj211JBOTbsyyMNvCg5+BBqVJPc3yq1zLJKw6A+/OB8TXkRSpquT7LI57rbW0hiNmTcME+rx/wAaetbEXR2RGR5ARuUKM5NXthplukQM8Qd2+lliAB1x19Qz7s+qhc6NaXB3WrmKUHAWTOM4z16rxj5iuiwSStmF+IYXJqLp+vYy11byWs0kcykOo6H3cV1N/SjRvWM1zTV4LxLhvPN29V2jIHTHHTqPdXR7aVZ7GCaIqysi4IOR0rRpFtm0ZfGPixY5df0OKCWZr5oe7CxKD6RbqT7K1PlJ0+4g7Px3MbRd3JBDalUj/OY25bLDqMA8VlLOMPq5UiRtwyuPoDkA+8/54rY+VSfc2n6eZBjPeYEgUjogJ49TP4+Hy6adFfGZ3GK+7Krs0H0Tya69fSApK8K20eRjkpz/AHpn+RrJdm4JLTsrq0y/zl1dQW64HgmZDn9oRfOtp2nuJYewGj228s97cG4clhkopZ8D4bR8qqbuS5h0iwt1lbdJ3sz4xzljGpIzz/Nj4Ma1Hgmv8jFh5r2VuLg//pu3YH1qoCj7K6Mg9FfcKz/ZCDuOy+nKerwd4eMfTO77CK0QoSYntzm61jTbJeSV/icD7jR9vz317p1mmfSVsD+0wUVIuo/PO38CYytvErH2YBP2sKPUo/PO3dlCRlYIlc/DLfbtrz5rdv8Au0j3MMlDy19MW/5IfbNTc61p2mRcqiKuB/WP4KK3AUINq9F4Hw4rGWcZv+308pG5LZmP7oCj662ld9Orcpev/DHrpVDHj9Ff8lZ2lfu+zuqPnpaTH+4atQDPHH1yyqST05FUnbH0ey2rH12kg/u4rSwoBDGMcBV+ytLPOOAahCw1S6jPQMwb5mumeTgbtBmHgJX49X+cVhe0kO3XNSKoV2yvjHsJrfeS/B0u7UHO24cY+JqCTRKPRFHRKPGjqxBUdrY4JOzWp+dgmJbdpDg45X0l+sCuC61bJYX9ltLhmtEd9x/SYI3/APVdq8pc7Qdh9U2Z3yosK49bOBXHvKMnc9p5LeMEiMPGAPUu1B/DUMlFtZ6fb2d5exR7/wA3FAPSbPpPEGbw9eKc0+2F/d28PIM05II8AXA+8mmtTmNvrOuDptuBGo/sKi8fI1d9iLcvr1lEw4i2lveq5P1v9VU7ljZaP2I0jR9QivrM3RmiBC95KCORjpj1GtGyhlIIyCMEeulc+IomYKM558Kv2IXUiSw2yAt3cSbRksVAxXOdscM7rK5j5bBK4xycE/X9lbrU5twMO4YPLAdfYM/I/L11gdUVYr+ZkVZIlbJVjkevj2e/wrNmSpHqaGbbkmyyGqSwoI7hlYtwJF5z7/qPwHgamJNG8ad2wIP0WHOfaD8/j/ZrI5MshlWWTcx4J/z7+nhU2xlkjlJiwCByFcEH/HgfVVFOuGWyaWElug+TQ3UcV3AtpMARztfHKerHx49uPaKzttqV9oV3JbhxleGB5VvUfb681Y22oQSvhsRy9SjHjjj4j/P6IzUX0iXt2+CwAACl/pYHiT6z1+Nc81LmPU1+HRnLdjyr4Sl7Nqlxrikd0xeRMMp9LlhwR1H41O8pN0lz2vlRC263WOIAcEtgnGc/8xv3aLspayRa/YI4Rh3qZkA9Lg8A+sDHWtrddgtIu9YfVpTcC5edZyElIUsOeQc8Zrvp+jMvjFqUE/uzG+UJ0i1GwsPpfk6wRWUH9I4YjH9lV/equ1WBmuYrKJsyxolquD9J0UR56f0wP210HVuwGnanrj6tLd3YmkmWWRNylG2kejjGQMKBRw9gbCDV7TUIru5Hm8ol7qQqwcgk8nr9I59+a02eMa2KFYYkhjA2RqqKAMcDAH2VM8KjqcsD7vuqSOtF0JM5okXf9qNZuv0YyIl+AAP8Jo9KXve1urXjH0YFWMH4An7Kl9mYWSC8uJFKvcXUj+kMcZwPvqOkUumaVrV1OAsksksgz6sEL91Zdr2pv1bPSeROUkn2S9iL2GhMi32oMOZ5iFPsBJ+1q1NVnZm08y0Kzixhim5s+s81aV2wx2wRl1c9+aT/ALwUfbZtvZPVPbBj5so++tOi5UEtwPAVU6rYR6np89nM7JHKoDMgGeCDx8qsVu1CnK4OTxmujMxzbXrJrvXtVt44csrFvfkZ++rvyVq66fqAddpF0fngVfR6bE1/dXyBu8uQAwzjbhQOPlUvTdNhsHnaEY7+TewPgcVACxg0KNup99FVgUna+yj1DTLe3lzhr+2wAcbj3g+7dXIe2Nncz9sIZntmWC7ldVc8hg056EeOGX513aSCOZoe9APdSrImf1hwPtqiTRbXV7PS57gSA2k/fopG3LAjrnnqoqGSjlfbK1lt+0N3AvpM96S8nGAXlYj5Ar8q13k4iE2q3NwTu7tGwfWSfwI+VI7UdmZLa813tDcXEaRRObiNHGSdqjH1k49uPXVp5MrQw2t62zDZhjbx9IRKzfWw+VRQNnTMxJbaKfomAYYPIqXyE6ZUSWinvMfzjdc+P+eaxfajT+5ukZZO73jcNw4PTOTXRpIcj1/dVVqemx3cRjmjRs8gk45945rlONqjXp8yxz3Poc182dpyoVWkKE94DggDqeaTCoBXP5xQCQR1z4cfd762w0GBU7stNvZCCC3AB4PpAfVx0x40iHSbWG4KQwhBj1cjHt+P2eo1w8qRteqxRdxMslrc3hPdwSzHI2yom0gePv8A9fXWg7O9n/8Aa3mv1XvVQZhJzgkeP3VoJH7qPcqAtwsaDjcfD3f61Ks7VbaHbu3yMd0jnqzePw9VXjgTlbK5NfJ4nGKoj22g6TFMs1vZxLKhyroSSD86nukcaszyFAv0izYx7/VWRh/k+iSG7u7m1zISwMgiDHJ9L81gHJ8aWrdiwQ3cpOWbIdoJZS5z1yQc++tSjFdEeXLJOfMnZpzLajGbxORkfnRzR+cWo4F2pPqDgmqSK57I95IEitUf9PNuyn9okVLg/k9IQLdbdieMQk/camihO88ijlG9LsRbgpmeBljUk4HJA8T1GRVhVMlvp0E6E2F5GiyKO8kVxHu3DaSCefSxjjrirsClALjHt99R7+zjv7SS1mLBJAASp565+6pVDFQ12JUmnaEooVQqgAAYAHqpVGKMChAmm2h3MTvYZ8KeIoYoBtEKdHf504Hf9dvnQxQxQCfh8aJnRc7nVcdcnGKXikNDG5O6NGz+suc++gGjdWuMG5hH/cFEb21J5uoc/wDUH404bW3/AOHg/wDEv4UPN4Bx3EX/AIx+FAVWs2ek6xAILyaBkLxlx3oG5VbdtPPQ8j401a2ug2RiRJ7cyLjBabLMR4nB5PHWrvuIv6KP9wUZij/UT90UBG8/s/8AiI8k/rdakUYRR0VR+yKGPafjQBUlkVgccH7aURRU6joRnTb1GM+PhUVoh3hOApb7KsiAeDyPVTEkIbjovqqriXUvUiW0W+Xv26DIjHqHifjx/k1JIpzHAHqpJGaslREpWFHDCn0Io19ygU8KZDUoNUlR0hWAyM01JZ2soxLbxPn9ZAftpYaj3UBFh0fToZFeK0jQqwYBchdw6HaOMj3VPzTYaj3UA6MUKRuow1QBdGKRuBo91AKo6Ruo91AKoUndQ3UAqhSd1DdQCqLFJ3UN1AHQpOaG6gDNFSS1EWqQKzRGk7qSW5oBRpJoi1JLUAZpNEXpBegGw1LDVFDUsPxQEkNRh6jh6VvoCRuo91Rw9HuoCRuow/FR99DfQEkPRh6jB6PfQEjfQ3+2mN9DfQEjfRb6j76PfQD++hvqPvoF6AkF6LfTG+iL0A/vot9Md5QL0A8Xoi9MF+KIvQDxeiL0wXoi9AP76Sz8Z8KYL1VXzyedOI47/A2kNbyKARgZGCM4HHs+dAXBekl+etUjSSrOsqpekM4ZoxcKFHAzkfEjr4GrJ5fHNAEr0sPQoUAe+lB6FCgFb6MPQoUAYaj3UKFAHvobjQoUAe6i30KFADdQ3mhQoAFzRbzQoUAN9AtQoUAkvRb6FCgCL0W+hQoBO+kl6FCgElzVZewNLLIws4pQ6hSzTMpYY6YA9YFChQEWW1JUImmQ7AMD/aCDjn2e01LjnuiyiSBEX9LEmfDjwoUKA//Z"/>
          <p:cNvSpPr>
            <a:spLocks noChangeAspect="1" noChangeArrowheads="1"/>
          </p:cNvSpPr>
          <p:nvPr/>
        </p:nvSpPr>
        <p:spPr bwMode="auto">
          <a:xfrm>
            <a:off x="228600" y="-433388"/>
            <a:ext cx="16383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2066" name="Picture 18" descr="http://t1.gstatic.com/images?q=tbn:ANd9GcTEXJOAufDVLpMck4ylnVWmJnXp_DRT8yzVCuFjaQ99707-lw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484784"/>
            <a:ext cx="246697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2843808" y="642938"/>
            <a:ext cx="295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Diferentes tipos de agujas</a:t>
            </a:r>
            <a:endParaRPr lang="es-PA" dirty="0"/>
          </a:p>
        </p:txBody>
      </p:sp>
      <p:sp>
        <p:nvSpPr>
          <p:cNvPr id="10" name="9 CuadroTexto"/>
          <p:cNvSpPr txBox="1"/>
          <p:nvPr/>
        </p:nvSpPr>
        <p:spPr>
          <a:xfrm>
            <a:off x="5652120" y="4900518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Modelos de agujas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3905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g;base64,/9j/4AAQSkZJRgABAQAAAQABAAD/2wBDAAkGBwgHBgkIBwgKCgkLDRYPDQwMDRsUFRAWIB0iIiAdHx8kKDQsJCYxJx8fLT0tMTU3Ojo6Iys/RD84QzQ5Ojf/2wBDAQoKCg0MDRoPDxo3JR8lNzc3Nzc3Nzc3Nzc3Nzc3Nzc3Nzc3Nzc3Nzc3Nzc3Nzc3Nzc3Nzc3Nzc3Nzc3Nzc3Nzf/wAARCACnAN8DASIAAhEBAxEB/8QAHAAAAQUBAQEAAAAAAAAAAAAABgABAgUHBAMI/8QARhAAAgEDAwIDAwkEBwUJAAAAAQIDAAQRBRIhBjETQVEHYYEUIjJCcZGhsdEjkrLBFRYmUmJy4SREc4KiJTM0Q1Nk0vDx/8QAGgEAAQUBAAAAAAAAAAAAAAAAAAEDBAUGAv/EADIRAAICAgAEAggEBwAAAAAAAAABAgMEEQUSITFBURMiIzIzYXGBBhXh8BQkNFKRscH/2gAMAwEAAhEDEQA/ANWAr0FRXtU1pQHUVMCmFSFAEgKkBURUxQA4FSxxTVIdqQBxT01SFACApxSFLNACFPilT0ANinFKlQAqVKlQAqVKlQA1KnpUAMRTYp6VADU1PTUANUSKkaiaAK5amKgtTFdATFSFRFSFIBMVIVEVMc0APTimFOKAJCuXVr9NL0u71CSN5I7WF5nRMZKqCTjPuBrprg6hspdS0LULG2ZFmuraSBGckKpdSuTj0zSAQm1rwLuytpbOVTdW8k+4umIwgUsDz3+cPd91Ky12K6urqJ4jbpBBDOZJZFxiQE84OBjbg849KrX6dZL+yurOy0+Hw7OeCZUG3e0gTHIXlQU8/Wq+36T1KFbbM9vuto9P2oGbEzW4YMGyOAc5HmCATQAZG7txbi5M0YgOMSlxtOe3OcedeY1KxNv8pF7beBv2eL4y7d2cYznGc8YoV1/TzpfQuqxSmNnlnefZ/wCWviT79g9wz6epqGr9K31/Ffvay2UEmpJKJlAyIw0AjUo2M+QLYwWG0Z+byAF51C0WV4muoBIil2QyruVRjJIzwBkZ+0Vy6vrMOn6WmoKFngaSNdyyKF2uwXdu7YGc1TtoF/nVbhY7Bbq7uYJ42KbsbPD3DJU4b9nlW5wdp8qdOnr1ej4tH8S2NxDKrq2TsYLLvA7ZBI4+2gAg/pKx+SpdC7t/k8n0JvGXY32NnB7fhU2vrRZ/Aa5hE2CfDMi7sAAnjOeAQaFx0zdQ6j/SMXyV2llupJbJwfCAmWNeOO/7PLccl37Zrni6NuotOvbVbi2eV7eziguJEJL+AFyJAPqvtwQD2JoAINO6gs7yO9laWGGC1ujbiZp1KOcAghs453Yx3zViLy2a4+TCeLx+T4XiDdxjPHfjI+8etBt90tq95DeqX02M3s80jgKSUWSEJw+M/SXnGNw8x53XTujTafeahc3aWzS3LxMskQywCwpGQSRnGUJH+agC+pUqRoAVNSpUAKmPanpqAGqBqZqJoArhXoK8lNVHWGoXGl9O3d5asFljC4YjOMsAT+NK3pbEb0my+Hu7fZTqc9hmsGOq6hfNvn1O5dvV5D+uKnN44PN5L68O1Rnk6K+XEEnpRN5z5Dv5g1MH0rN/ZpqF299LbS3lxPGYyVWV920j0rSBT0Zcy2T6p+kgpaJU4pqfNdHY9KmFOKAH9PdVd1HfzaToF/qMEaSSW0LShJCQr4GSMj3CrGqbW9Bj1DTNVgtXWG41CExPLIWdQDwTtz6emKAfQ8tK6jWc6h8u8GKGzaIfK43JjkLqDtGedwJAIyfpLjvgdVx1Jo1vCstxqEMaM0iBWzv3p9NduM5HpjNVc/SklxK9215FFeg2rR+FDiJTAzMCyk5YsWIJ4IGMdufWPpyca1DqpuYvFN693MgRsZMKwhU54wq9z3OeAOwIe1/1CkOu6ZY28sDxTSTJcMQ3zCkRfh/o5BAyOe/lXX/WHSDA039IQiJZUhLMcDewBUf8wII8jniqiHpW+hltkTVIRbWd1cTwKbYmQCZXBDHfgkGQkHHOOa8LPpDUbdSZtTt5pGuLO4kbwHBZoMZ5Ln6W0fYSfcKALtNctbtrJdPuLaQXjyIpkkKsGQHICYySCOQSuPWvXpq/l1fp3TNSuERZbu2jmdUHALKCQM+XNVVt03eW2oQXQu7c+FqFzebPDbnxVIC5z5ZPPn6Cu3QNAi0zTtMgnYTXFhbLbrMhZQwUYztzjt9tAF5j7afA9KVKgBUsUqVADYpU9MaAGpjTmlQBGomp1E0AUd5e29hayXV3KscMa7mYny/X3Vi3WHWl5r1zJBbs8FiDhYge/oW9T+VX3th1G5R7CxRtsDRmVgD9Js45/wDvmaziFST25PnTNs32LbAxY2LclvZa6YWkkEb4APmvlV3qlp8mhR4icnGSaq9HiAlUn1ol1tA1om3nHpUNltHgeD0brW/uU2n3rRSh0cq4OcqcH7a0zpXrAXJSz1Jx4h4SY+foG/WsjXMb11wXhRlwT+Vd12OLH7uHY8quSMda8j6HB4qp1XqLT9Nuo7SWQm4kGVjX7M8nyzivTp+ZptFsJZDuZ7dCx9TgZrHvaPNMnWV+FduCmOe3zR2qTfKSh6vczmHiK651vw2al/WGeTkQqo8s5NPJrtwhz4aMPP5p/Wso0K/1AjaL+ZU743Zx99Wup6vfww4S4kY4+kcVnp18Qctq0tvyfXbRoUfVlrE6R3ymFpG2qw5A959BRGjB1DKQQRkEedfOVxf3Mp3yzM7ernNb1osjnpmykXl/kiMPf80GrzDdqr1Y9sreIYUcbla7se91qC0lEbHLt2GPL7a8xrW76uPtU1m99fyyzSeIzMd+M57irvpuWKWZUkbJPGD601dO2UnyS0VMrlXLllEKl19Q2JFP2FP9asLPVbW6bCyYYfVIoQ6g/ZsFUIv2DFcVheu8gVfqcqT3x6fhS0O+L9o9jf8AFRnLlUTSsjuCMHtjzpZqjj1m1sNE+VXT4jQ7eBkk+QFU0fUsmpNvtZ1SPuIwQGX3GnMzLji1+kkmyXXTKfYNs0qFFvbvYx3vnj61eLa1eWjbpJlEY5PikHiquvj9UpKLgxx40vAMaVV2jaxaaxbePZybsHDL2KmrGr9eZHknF6YxOKoNS6y0LTpmhnvVeVThkiBcg/Dirq6lWO3lkbgKhJPwr58ebx5WeRAWY5z5mmbreREXJudUeaJsCde6Cw/76ZR74iK67PqzQr11SHU4d5OAsmUz+8KxtVgERJJD/wCauG4dFyQhb7SaYjkyIEc+e+qR9G5BGQeDUTVJ0Wzv0rpskrZdoQTny5PFXRNTE9ot09owr2pyfKLfQbzzlteT+6aCoGPHaizrKTxuldHDfSgllhPuwQQPuIoPhbGKj29zRcMeoIJen0SS4AfkelX2rP4cGUxx5UMaPcmCZWCg/bRTPH8ptvEc4yO2M4qMaFeDBOVizsT615M5DDFe9yojkIFcshwQaEJLob50bIX6X0wnubZf0rKvabj+ul5gd44/v2itO6Jb+yulHP8Au4/M1mntPX+2M3vhiP4Gpd3uIzfDv62X3KXSHCSryTz2AzVzqUaSQBmkYNjtxXHoUiDJbAxXvqMZky/zAvlzUJs1C6FDcplT5AV9BaIwXpaxLeVihP7gr58u22o3FbzCxTomEg4xp6c+nzBUrH8TO8c7wRmk2TeOcHBfOKLOnHQ7sADB7kciqabp/VfEaaOFZUf54EbgsoPIyO9d2jW8sdyvyiN0IyCsiEc/lTXXmZkcxy9J2J660m5nYkg9gaqdNl/2tI9w3N/+/wAqu+pIY92coCV7LgCh7Syq6rA4OSpbsOw2kd/jTkSLVv0uix60doukbfBPN0pzj/C3+lZtbTOZwTIQR9YEg1pHXwLdG27dl+VKF48thxWd6W6CZPEwFBzlu2KmwSl6rNdgfDDnT7k2ukCZ7meUleQHNB+qXkss7PI7tk8BznFF8hS7tDHpswjVRh2RcK3rx91BGpqY7goSSQccjvT19NdcU4xSf0LLlXfRpnsdkeSXUSSdojjAHxNaLeXkNpD4krD3DzNZ37FgDZ6m3ch41P3Ma6+pNQZtYuY2b5sZCqPhzVZm5Loqc0Us6fTZMontrWtyXOQT+z7bB2/1oSi0a1urobVaIM3O0/yrrkdpXPPHoKsdHhLzKcHg1kbMu1yct9SdPEplXyzimjoPQtobFnW6lDbcguin9KC9R0UQSbWkL474GK2VlxYEL321n2uw4lc48/SnXlWxcU5d0V2LgY0pNuB0dI9R/wBHJFZS82y8BSc4HurRIZo5olljYMrDII9KxF90bkrwfWivo7qGWG4jtHJdZM/NPqAT/KrbCzZRfLLqiRl4iS5oGe9VMRpQhPAFyJQP8y4P8NDMI7VC+1261i7BmCxxKmFiQ5A7c++vSDyq2t7kjhj3DXzLfTI2kmVVIBPrRdK7W9ltfDMB9XsaF9IjjlkVZASD6UT3J+TWhRB80HiorZpEuiBe5YvIxIx7q4pq7J23yNxjmuSfgUiCXY2zoCbd0jpxznajL9zMKAfagD/W5j5fJo8fjRn7OXDdJWXuaQH980He1IH+s8RHnaJn38mpl3wzN4HTPa+oPaeGMgKhhz3BxV1fIslvl2+dj1ri0R+cHHxrqvoy67sKcD1qEzUIHb4fszW7bv7DqPM6cg/6BWFXxPht7q3JjnpCBB9a0iT7woqVj9mZzja9aAF6ldyW+pzhXkjcEKsgzg4A+6rKz6i1NVVheh0A+swPl25rivJEbUrlSwJEpyM+/ipxxIRhkXHpiqR5UKpPmi/3+/MkSx+etb0+hZ/1hvJDtlitGB+s0SmvSW9+V6Vdl7a2Ro2jKPHGqkEn3VVPbQtz4a5xXuqJDpUqxjCvcxr3zkhXNSMfJVt8VFv6eH+2QMrGhXRKXKt/r9Dy9og8DpTT4Wzj5Tk+79nn+dZhA2yVWViDnuBWm+1Yk6FZny+WyD4BAP5VnuiFFu4zIwCZ5z2FX9fvIMBey+4V25m1LTZDI5R0XgqmNw+H50HanG0U5VsZBznJ5o0vmW5ik+SSqiIMMVYKD+X86C9SQiU5OefU1Jy16qLHXRmpexSMrpmpufr3Cfgpqs6jlzr1/g9pyPyq79joU9PXbqc5usfcg/WhrVSJNc1Fv/cv+dUHFF7BfUrcWPNlTOi2OcetEWixSeKrCLK+ZHlQzbMUYen2Ua9N3EQGPEXcfLsayc1uSRKyW4wekXshIt8rzx2xQXrxTLblOc0V6qHaElN2cfVNAmqmcMwk3jjzJpZ9ZpETDj4g9ez7S2zg10dCK1z1VbludquT+6R/OuC+BLNzV77LofE6ikk28JE3b34q5wYraH8zpWzJ7XSNShg+Wy2c8ds6n9oRgHP210Q8YrSOq7f+z12SxOxVPb/EKzeMZPFX1o1wx9GXGmz+HMrbc/HFFTMbu2L4wpHI7mhCwR2kUIpJ91FVvuhtGEoYHHYHP41Ffc00OsSivYvBfB86r7jgVYX8nizcDA8qr7gZXNC7iyNb9mhL9LW3HaSRf+r/AFoV9qasOobYk/7qP4jRT7LJol6VjEhOflEg/I0Oe1ho31yxaI/7qc/vmplnwjL4b1xB/cF7AOZBtDHPoKubuJHtt7AFgO/auDRJERyGOM9q7byEOCxK49T3qAzVoHb8DYfUVt9uS/T+lIe7RQAj/kBrEdQ4XB9+K26EEabovHeKNvuRf1qVQ9RZnuNe9BADf2jyX9zMCfnyEk4Bx9lThW5hQqkhJC4GXrsSRDKRuAZiWAz767EXOMj7xVL+ZWxXLKKa+aJFmJX3T0yu8W5DnezHngKQT2PB/CrKJf8AYNPjwcvdvI2fMLGM/wAX40+xTj5oz64pXUrWo0hom2sDcOuPftUfw1KxciN12lBLRXZ8HXQ+u9tHN7TG/s3pOSQWuZWz9uazywd0uUKEN87kntWh+1MbdB0SMEkl2Px20C6JCkl5GkqAqT9Y4H31fVLczrAXsUEavJdWzmFxEy8HaMA/dQdqglWdvEJY+uc0a3AZUk/o51SID57lsqPieKC9TkaS5bLByOS2AAafy9cqJ7901z2Njb0rNx3vH/hWhW6P/al6Sck3MnPr840Y+yaMR9Ixn+/cSN/DQZN/4+5/4z/xGqDivwkV2B8ew7LYMzjbn4UW6BbSk7tjUJ2oYHhc0bdO3ICeGY+T5g1lZac0mSMptQ6Itr2ZYbc7zjis/wBcvkd28NDnPJY9/hRzq8DTQsFx2rP9VtWjdwWHfyrqT3Z1I+Eo62DN/IXLZIHuou9kq/7ZfS/3UUfjQheoodvPijb2SofD1GX/ABKv5mr3AXrLR1nvVTQIdYa8cXGl2ygjbiaRuQD32j3++g2EZOPOjDqvp27S6lvLVDLBK25gvJU45+HFDHgAEh0YMO/uq1sfmVGJxGOLNqxdGd2mLmdQdw/ynFFYQRW7fScFQeTyKFLQFHVlYceRq1l1VyioSgAGODjNR2aGP4gwOXrPX2Zy6jMJWXYjDHfdVZccKQMfCu2UeKxPOO/FKDT5ruQJbQPIT6ChdyJkfibH1qmLbJ9N61d6TcxmFmCEkyQk5V174x5H31a9f3KXmq200JYxpCU3Ecd8/wA6tOn+i9kyz6ocY5EKnk/bVvPoJVjviE0bd8jOa4zL7aoJqO0QeG2zVrvs7+Rn1hC8jjaM/HFXF74S2yhvpgVfr01ZBtyxSxHviMnH3V7y6BA6BXE5GPXGarvzWl90zTriNGjOLxTIAqgsTwAO5rWtJ1M3cGmwdjDAVZBz2Qdv3arrfQYISDa2oD9t7DJFd66JLFGJYJTHcocrs4x/rTtGdZbJquPTxKrPyIZEk/IHX8BjtkCs6jIHn8PjU4SQqLvYMTjkkY++r1oxMvh6lZwzt2LKvhufu4/Cpx6PZSD9k97Fjy2b/wAj/KmqbKo+rJ/5/U7llxl73QrdkiuCZiy+a4FeWrtm+0uBjgC1Lkjy3Ox/SroaNCjEvfT8+TW7cVz6hbQS36ywRyOscSxg/WIUeffiiu30M3Pafgta/wCEbLnC6EYx89lH7Tb+K60zRRE2ShkDfaAooT6ehSS8XxlyuQTnGPx71ZdWKB8khJyUDsR6Z2/pVZpQBl5bGOxCk59wxWnwrFalNEjEhyVJF7qcAn4gVAi/V7D4eQoS1QMkpXwwoz3U5B+PnRm5SLT2eaTbI2cKwycfZQXqkwaQ5DM2cktUrL1okv3TafZVGI+irUswy0srH97H8qA7djK7Sn6zs33kn+dFXs/vAvRcUYfDxiYsueR84mhXTwRCmRyQD+FZzis060kQcCLU7GXumoXkUKcH1o50+1iWINtXfjuOKz61LKwIOCPOjPQZZXADyl19DWY6KR1lxly72dmoXRjh5XOPSgPV7wTOxIOM9jR3qkSGIg9sdgKAtVjhQsU9fM5pV1n1OcRLl6AvfZZjg4BNaD7KI9mk3hA4aYYPrxQDe4LH+VGfQ8+q2ejD+j7C0nikcsTNdNEwPbt4bD8a0XDes0ccQfqHaEbFeU2nW1xnx7aJ8/3kFW3yf3U/yf3VduKfcqmoPugePTumMcm1x/ldh/OveHQ7CNSqxOB5jxG/WrsQe6n8CuPRryOVRT/aVMejafG25bSIn1YbvzrvijWNQERVH+FQK6BDUhDSqKHFCuPZEBSBI7GpiM0/h0cqY4pEAxz+tS3NUtlLbTbor32O+cQJ9afmkFqY7V2oJLSOXLbI4DDDKrD0YZqK28P/AKaj7Mj8q9KQpuVMG9tBsgLaHOfDBPqST+denhjwnRMRqwIO0Y70hT0KmteAnMBmt9MrdDbJlHBOyZecfDzqhtumdSsrtZY2ilCnOVfaR8DWo+WPL0qPhRnugqurxs3Ff8vNOPkyXXluK0Aer6Xc3NuuIjJMBk7MD86HV6Q1C6nDT7LdM8l2DN9wrXXhhYDcinHbgfpUVghHaLH29qdtu4petNRXz6/qOSzm1rRni3EHT0MdlF4jvIrIFzyAwIJJ/H4VG3Taq47Yrm68tp7fqEz/AEY2KujAYBG0DH4H769NNvobhFUkI/8AdJ5qszMeyuC318xvAzIOUozemy7sAm8bzj7TRvp6RLCrRAE47g5oJtoQSeDRf0+uwYI4I5OO9UyW5pEjL6x2eWuPJ4bYb4GgbUMkNnI5rRdYOI224NAOpLuLbvKuorUwxXuIN3Iwx71o3Rq7On7f3liceuazu8UAnParHpXW5LHVQkbmSznBDxk/RYA8j07fjWi4a9S2ROI2KKSYb6hJbpeNG99JavsRtwXIA54Hfvg5+yvLMUsSyQavcOy5RpECknO5hkYx2B+6rG7ivmuR4FxbRwBQCHUb84PmQfcfh8RB4dRBxHd2mN2RvRcFefQd8Mvn+dXxWbH0q4gnVoorh52TLFnXBwWIH8J+GKsPDr1BT+9HxxwRxTq0bSeGrqX27sA549aBdnj4dP4ddAUVLbSC7ObwqXhV07afbQLs5DFS8KuvZS8OjQcxyeFTeFXZ4dLw6TQvMcRipvD91dvh+6kY6NC8xxbKiVIrt8OmMVJoOY4iG8qbnzrrMVRMdGhVI5qQ+7317FKbaRSNC7K7VtNtNVtzFcx7gB81uxU+6gPUuir20cy2RE6DkBeHHwrSytQK0zOtS7jFuPCzr2ZlUN7q2mOA5kG08rIv60Q2XXFxCnztOViByUZh+GDRhJEkgxKiuO2GAP51xtpOn7twtkVz3Kgr+VQJ8Ppk9tHHJlRWo2bXzBm867WdObF1P/FH/wAaHL3qGSfPh2+0k+paj+Tp/S372o/fb9aSaDpKfRsYyfVsmm48MpT3o6VmclpTRlMhvtQk2RxyNu8kFGnSPSk1s/yrUVIwPmxE8k4xz99GEEEEACxQxxqPJFAr3BHlVjTTGHY4VM5S5rZbZ7T6dZXTF7i2jlcgKSw5wDkfdTf0Pp5G35KgXOcAsBnJPYH1JPxNKlU07GGh6YMYtEyCTnc3f179667azt7Zi0Ee0ldv0mPHGByT6D7qVKkA6QKlilSoAcCnC0qVAD7aQFKlQBLbS20qVAottIqKVKkAYoKbYKVKgXZExiomMUqVAbImMVExilSoF2RMQrzMVKlXOhUyDRVAx0qVJpHSbPMx15tHSpUnKg2yJi471HZjsaVKl0B//9k="/>
          <p:cNvSpPr>
            <a:spLocks noChangeAspect="1" noChangeArrowheads="1"/>
          </p:cNvSpPr>
          <p:nvPr/>
        </p:nvSpPr>
        <p:spPr bwMode="auto">
          <a:xfrm>
            <a:off x="76200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3" name="AutoShape 4" descr="data:image/jpg;base64,/9j/4AAQSkZJRgABAQAAAQABAAD/2wBDAAkGBwgHBgkIBwgKCgkLDRYPDQwMDRsUFRAWIB0iIiAdHx8kKDQsJCYxJx8fLT0tMTU3Ojo6Iys/RD84QzQ5Ojf/2wBDAQoKCg0MDRoPDxo3JR8lNzc3Nzc3Nzc3Nzc3Nzc3Nzc3Nzc3Nzc3Nzc3Nzc3Nzc3Nzc3Nzc3Nzc3Nzc3Nzc3Nzf/wAARCACnAN8DASIAAhEBAxEB/8QAHAAAAQUBAQEAAAAAAAAAAAAABgABAgUHBAMI/8QARhAAAgEDAwIDAwkEBwUJAAAAAQIDAAQRBRIhBjETQVEHYYEUIjJCcZGhsdEjkrLBFRYmUmJy4SREc4KiJTM0Q1Nk0vDx/8QAGgEAAQUBAAAAAAAAAAAAAAAAAAEDBAUGAv/EADIRAAICAgAEAggEBwAAAAAAAAABAgMEEQUSITFBURMiIzIzYXGBBhXh8BQkNFKRscH/2gAMAwEAAhEDEQA/ANWAr0FRXtU1pQHUVMCmFSFAEgKkBURUxQA4FSxxTVIdqQBxT01SFACApxSFLNACFPilT0ANinFKlQAqVKlQAqVKlQA1KnpUAMRTYp6VADU1PTUANUSKkaiaAK5amKgtTFdATFSFRFSFIBMVIVEVMc0APTimFOKAJCuXVr9NL0u71CSN5I7WF5nRMZKqCTjPuBrprg6hspdS0LULG2ZFmuraSBGckKpdSuTj0zSAQm1rwLuytpbOVTdW8k+4umIwgUsDz3+cPd91Ky12K6urqJ4jbpBBDOZJZFxiQE84OBjbg849KrX6dZL+yurOy0+Hw7OeCZUG3e0gTHIXlQU8/Wq+36T1KFbbM9vuto9P2oGbEzW4YMGyOAc5HmCATQAZG7txbi5M0YgOMSlxtOe3OcedeY1KxNv8pF7beBv2eL4y7d2cYznGc8YoV1/TzpfQuqxSmNnlnefZ/wCWviT79g9wz6epqGr9K31/Ffvay2UEmpJKJlAyIw0AjUo2M+QLYwWG0Z+byAF51C0WV4muoBIil2QyruVRjJIzwBkZ+0Vy6vrMOn6WmoKFngaSNdyyKF2uwXdu7YGc1TtoF/nVbhY7Bbq7uYJ42KbsbPD3DJU4b9nlW5wdp8qdOnr1ej4tH8S2NxDKrq2TsYLLvA7ZBI4+2gAg/pKx+SpdC7t/k8n0JvGXY32NnB7fhU2vrRZ/Aa5hE2CfDMi7sAAnjOeAQaFx0zdQ6j/SMXyV2llupJbJwfCAmWNeOO/7PLccl37Zrni6NuotOvbVbi2eV7eziguJEJL+AFyJAPqvtwQD2JoAINO6gs7yO9laWGGC1ujbiZp1KOcAghs453Yx3zViLy2a4+TCeLx+T4XiDdxjPHfjI+8etBt90tq95DeqX02M3s80jgKSUWSEJw+M/SXnGNw8x53XTujTafeahc3aWzS3LxMskQywCwpGQSRnGUJH+agC+pUqRoAVNSpUAKmPanpqAGqBqZqJoArhXoK8lNVHWGoXGl9O3d5asFljC4YjOMsAT+NK3pbEb0my+Hu7fZTqc9hmsGOq6hfNvn1O5dvV5D+uKnN44PN5L68O1Rnk6K+XEEnpRN5z5Dv5g1MH0rN/ZpqF299LbS3lxPGYyVWV920j0rSBT0Zcy2T6p+kgpaJU4pqfNdHY9KmFOKAH9PdVd1HfzaToF/qMEaSSW0LShJCQr4GSMj3CrGqbW9Bj1DTNVgtXWG41CExPLIWdQDwTtz6emKAfQ8tK6jWc6h8u8GKGzaIfK43JjkLqDtGedwJAIyfpLjvgdVx1Jo1vCstxqEMaM0iBWzv3p9NduM5HpjNVc/SklxK9215FFeg2rR+FDiJTAzMCyk5YsWIJ4IGMdufWPpyca1DqpuYvFN693MgRsZMKwhU54wq9z3OeAOwIe1/1CkOu6ZY28sDxTSTJcMQ3zCkRfh/o5BAyOe/lXX/WHSDA039IQiJZUhLMcDewBUf8wII8jniqiHpW+hltkTVIRbWd1cTwKbYmQCZXBDHfgkGQkHHOOa8LPpDUbdSZtTt5pGuLO4kbwHBZoMZ5Ln6W0fYSfcKALtNctbtrJdPuLaQXjyIpkkKsGQHICYySCOQSuPWvXpq/l1fp3TNSuERZbu2jmdUHALKCQM+XNVVt03eW2oQXQu7c+FqFzebPDbnxVIC5z5ZPPn6Cu3QNAi0zTtMgnYTXFhbLbrMhZQwUYztzjt9tAF5j7afA9KVKgBUsUqVADYpU9MaAGpjTmlQBGomp1E0AUd5e29hayXV3KscMa7mYny/X3Vi3WHWl5r1zJBbs8FiDhYge/oW9T+VX3th1G5R7CxRtsDRmVgD9Js45/wDvmaziFST25PnTNs32LbAxY2LclvZa6YWkkEb4APmvlV3qlp8mhR4icnGSaq9HiAlUn1ol1tA1om3nHpUNltHgeD0brW/uU2n3rRSh0cq4OcqcH7a0zpXrAXJSz1Jx4h4SY+foG/WsjXMb11wXhRlwT+Vd12OLH7uHY8quSMda8j6HB4qp1XqLT9Nuo7SWQm4kGVjX7M8nyzivTp+ZptFsJZDuZ7dCx9TgZrHvaPNMnWV+FduCmOe3zR2qTfKSh6vczmHiK651vw2al/WGeTkQqo8s5NPJrtwhz4aMPP5p/Wso0K/1AjaL+ZU743Zx99Wup6vfww4S4kY4+kcVnp18Qctq0tvyfXbRoUfVlrE6R3ymFpG2qw5A959BRGjB1DKQQRkEedfOVxf3Mp3yzM7ernNb1osjnpmykXl/kiMPf80GrzDdqr1Y9sreIYUcbla7se91qC0lEbHLt2GPL7a8xrW76uPtU1m99fyyzSeIzMd+M57irvpuWKWZUkbJPGD601dO2UnyS0VMrlXLllEKl19Q2JFP2FP9asLPVbW6bCyYYfVIoQ6g/ZsFUIv2DFcVheu8gVfqcqT3x6fhS0O+L9o9jf8AFRnLlUTSsjuCMHtjzpZqjj1m1sNE+VXT4jQ7eBkk+QFU0fUsmpNvtZ1SPuIwQGX3GnMzLji1+kkmyXXTKfYNs0qFFvbvYx3vnj61eLa1eWjbpJlEY5PikHiquvj9UpKLgxx40vAMaVV2jaxaaxbePZybsHDL2KmrGr9eZHknF6YxOKoNS6y0LTpmhnvVeVThkiBcg/Dirq6lWO3lkbgKhJPwr58ebx5WeRAWY5z5mmbreREXJudUeaJsCde6Cw/76ZR74iK67PqzQr11SHU4d5OAsmUz+8KxtVgERJJD/wCauG4dFyQhb7SaYjkyIEc+e+qR9G5BGQeDUTVJ0Wzv0rpskrZdoQTny5PFXRNTE9ot09owr2pyfKLfQbzzlteT+6aCoGPHaizrKTxuldHDfSgllhPuwQQPuIoPhbGKj29zRcMeoIJen0SS4AfkelX2rP4cGUxx5UMaPcmCZWCg/bRTPH8ptvEc4yO2M4qMaFeDBOVizsT615M5DDFe9yojkIFcshwQaEJLob50bIX6X0wnubZf0rKvabj+ul5gd44/v2itO6Jb+yulHP8Au4/M1mntPX+2M3vhiP4Gpd3uIzfDv62X3KXSHCSryTz2AzVzqUaSQBmkYNjtxXHoUiDJbAxXvqMZky/zAvlzUJs1C6FDcplT5AV9BaIwXpaxLeVihP7gr58u22o3FbzCxTomEg4xp6c+nzBUrH8TO8c7wRmk2TeOcHBfOKLOnHQ7sADB7kciqabp/VfEaaOFZUf54EbgsoPIyO9d2jW8sdyvyiN0IyCsiEc/lTXXmZkcxy9J2J660m5nYkg9gaqdNl/2tI9w3N/+/wAqu+pIY92coCV7LgCh7Syq6rA4OSpbsOw2kd/jTkSLVv0uix60doukbfBPN0pzj/C3+lZtbTOZwTIQR9YEg1pHXwLdG27dl+VKF48thxWd6W6CZPEwFBzlu2KmwSl6rNdgfDDnT7k2ukCZ7meUleQHNB+qXkss7PI7tk8BznFF8hS7tDHpswjVRh2RcK3rx91BGpqY7goSSQccjvT19NdcU4xSf0LLlXfRpnsdkeSXUSSdojjAHxNaLeXkNpD4krD3DzNZ37FgDZ6m3ch41P3Ma6+pNQZtYuY2b5sZCqPhzVZm5Loqc0Us6fTZMontrWtyXOQT+z7bB2/1oSi0a1urobVaIM3O0/yrrkdpXPPHoKsdHhLzKcHg1kbMu1yct9SdPEplXyzimjoPQtobFnW6lDbcguin9KC9R0UQSbWkL474GK2VlxYEL321n2uw4lc48/SnXlWxcU5d0V2LgY0pNuB0dI9R/wBHJFZS82y8BSc4HurRIZo5olljYMrDII9KxF90bkrwfWivo7qGWG4jtHJdZM/NPqAT/KrbCzZRfLLqiRl4iS5oGe9VMRpQhPAFyJQP8y4P8NDMI7VC+1261i7BmCxxKmFiQ5A7c++vSDyq2t7kjhj3DXzLfTI2kmVVIBPrRdK7W9ltfDMB9XsaF9IjjlkVZASD6UT3J+TWhRB80HiorZpEuiBe5YvIxIx7q4pq7J23yNxjmuSfgUiCXY2zoCbd0jpxznajL9zMKAfagD/W5j5fJo8fjRn7OXDdJWXuaQH980He1IH+s8RHnaJn38mpl3wzN4HTPa+oPaeGMgKhhz3BxV1fIslvl2+dj1ri0R+cHHxrqvoy67sKcD1qEzUIHb4fszW7bv7DqPM6cg/6BWFXxPht7q3JjnpCBB9a0iT7woqVj9mZzja9aAF6ldyW+pzhXkjcEKsgzg4A+6rKz6i1NVVheh0A+swPl25rivJEbUrlSwJEpyM+/ipxxIRhkXHpiqR5UKpPmi/3+/MkSx+etb0+hZ/1hvJDtlitGB+s0SmvSW9+V6Vdl7a2Ro2jKPHGqkEn3VVPbQtz4a5xXuqJDpUqxjCvcxr3zkhXNSMfJVt8VFv6eH+2QMrGhXRKXKt/r9Dy9og8DpTT4Wzj5Tk+79nn+dZhA2yVWViDnuBWm+1Yk6FZny+WyD4BAP5VnuiFFu4zIwCZ5z2FX9fvIMBey+4V25m1LTZDI5R0XgqmNw+H50HanG0U5VsZBznJ5o0vmW5ik+SSqiIMMVYKD+X86C9SQiU5OefU1Jy16qLHXRmpexSMrpmpufr3Cfgpqs6jlzr1/g9pyPyq79joU9PXbqc5usfcg/WhrVSJNc1Fv/cv+dUHFF7BfUrcWPNlTOi2OcetEWixSeKrCLK+ZHlQzbMUYen2Ua9N3EQGPEXcfLsayc1uSRKyW4wekXshIt8rzx2xQXrxTLblOc0V6qHaElN2cfVNAmqmcMwk3jjzJpZ9ZpETDj4g9ez7S2zg10dCK1z1VbludquT+6R/OuC+BLNzV77LofE6ikk28JE3b34q5wYraH8zpWzJ7XSNShg+Wy2c8ds6n9oRgHP210Q8YrSOq7f+z12SxOxVPb/EKzeMZPFX1o1wx9GXGmz+HMrbc/HFFTMbu2L4wpHI7mhCwR2kUIpJ91FVvuhtGEoYHHYHP41Ffc00OsSivYvBfB86r7jgVYX8nizcDA8qr7gZXNC7iyNb9mhL9LW3HaSRf+r/AFoV9qasOobYk/7qP4jRT7LJol6VjEhOflEg/I0Oe1ho31yxaI/7qc/vmplnwjL4b1xB/cF7AOZBtDHPoKubuJHtt7AFgO/auDRJERyGOM9q7byEOCxK49T3qAzVoHb8DYfUVt9uS/T+lIe7RQAj/kBrEdQ4XB9+K26EEabovHeKNvuRf1qVQ9RZnuNe9BADf2jyX9zMCfnyEk4Bx9lThW5hQqkhJC4GXrsSRDKRuAZiWAz767EXOMj7xVL+ZWxXLKKa+aJFmJX3T0yu8W5DnezHngKQT2PB/CrKJf8AYNPjwcvdvI2fMLGM/wAX40+xTj5oz64pXUrWo0hom2sDcOuPftUfw1KxciN12lBLRXZ8HXQ+u9tHN7TG/s3pOSQWuZWz9uazywd0uUKEN87kntWh+1MbdB0SMEkl2Px20C6JCkl5GkqAqT9Y4H31fVLczrAXsUEavJdWzmFxEy8HaMA/dQdqglWdvEJY+uc0a3AZUk/o51SID57lsqPieKC9TkaS5bLByOS2AAafy9cqJ7901z2Njb0rNx3vH/hWhW6P/al6Sck3MnPr840Y+yaMR9Ixn+/cSN/DQZN/4+5/4z/xGqDivwkV2B8ew7LYMzjbn4UW6BbSk7tjUJ2oYHhc0bdO3ICeGY+T5g1lZac0mSMptQ6Itr2ZYbc7zjis/wBcvkd28NDnPJY9/hRzq8DTQsFx2rP9VtWjdwWHfyrqT3Z1I+Eo62DN/IXLZIHuou9kq/7ZfS/3UUfjQheoodvPijb2SofD1GX/ABKv5mr3AXrLR1nvVTQIdYa8cXGl2ygjbiaRuQD32j3++g2EZOPOjDqvp27S6lvLVDLBK25gvJU45+HFDHgAEh0YMO/uq1sfmVGJxGOLNqxdGd2mLmdQdw/ynFFYQRW7fScFQeTyKFLQFHVlYceRq1l1VyioSgAGODjNR2aGP4gwOXrPX2Zy6jMJWXYjDHfdVZccKQMfCu2UeKxPOO/FKDT5ruQJbQPIT6ChdyJkfibH1qmLbJ9N61d6TcxmFmCEkyQk5V174x5H31a9f3KXmq200JYxpCU3Ecd8/wA6tOn+i9kyz6ocY5EKnk/bVvPoJVjviE0bd8jOa4zL7aoJqO0QeG2zVrvs7+Rn1hC8jjaM/HFXF74S2yhvpgVfr01ZBtyxSxHviMnH3V7y6BA6BXE5GPXGarvzWl90zTriNGjOLxTIAqgsTwAO5rWtJ1M3cGmwdjDAVZBz2Qdv3arrfQYISDa2oD9t7DJFd66JLFGJYJTHcocrs4x/rTtGdZbJquPTxKrPyIZEk/IHX8BjtkCs6jIHn8PjU4SQqLvYMTjkkY++r1oxMvh6lZwzt2LKvhufu4/Cpx6PZSD9k97Fjy2b/wAj/KmqbKo+rJ/5/U7llxl73QrdkiuCZiy+a4FeWrtm+0uBjgC1Lkjy3Ox/SroaNCjEvfT8+TW7cVz6hbQS36ywRyOscSxg/WIUeffiiu30M3Pafgta/wCEbLnC6EYx89lH7Tb+K60zRRE2ShkDfaAooT6ehSS8XxlyuQTnGPx71ZdWKB8khJyUDsR6Z2/pVZpQBl5bGOxCk59wxWnwrFalNEjEhyVJF7qcAn4gVAi/V7D4eQoS1QMkpXwwoz3U5B+PnRm5SLT2eaTbI2cKwycfZQXqkwaQ5DM2cktUrL1okv3TafZVGI+irUswy0srH97H8qA7djK7Sn6zs33kn+dFXs/vAvRcUYfDxiYsueR84mhXTwRCmRyQD+FZzis060kQcCLU7GXumoXkUKcH1o50+1iWINtXfjuOKz61LKwIOCPOjPQZZXADyl19DWY6KR1lxly72dmoXRjh5XOPSgPV7wTOxIOM9jR3qkSGIg9sdgKAtVjhQsU9fM5pV1n1OcRLl6AvfZZjg4BNaD7KI9mk3hA4aYYPrxQDe4LH+VGfQ8+q2ejD+j7C0nikcsTNdNEwPbt4bD8a0XDes0ccQfqHaEbFeU2nW1xnx7aJ8/3kFW3yf3U/yf3VduKfcqmoPugePTumMcm1x/ldh/OveHQ7CNSqxOB5jxG/WrsQe6n8CuPRryOVRT/aVMejafG25bSIn1YbvzrvijWNQERVH+FQK6BDUhDSqKHFCuPZEBSBI7GpiM0/h0cqY4pEAxz+tS3NUtlLbTbor32O+cQJ9afmkFqY7V2oJLSOXLbI4DDDKrD0YZqK28P/AKaj7Mj8q9KQpuVMG9tBsgLaHOfDBPqST+denhjwnRMRqwIO0Y70hT0KmteAnMBmt9MrdDbJlHBOyZecfDzqhtumdSsrtZY2ilCnOVfaR8DWo+WPL0qPhRnugqurxs3Ff8vNOPkyXXluK0Aer6Xc3NuuIjJMBk7MD86HV6Q1C6nDT7LdM8l2DN9wrXXhhYDcinHbgfpUVghHaLH29qdtu4petNRXz6/qOSzm1rRni3EHT0MdlF4jvIrIFzyAwIJJ/H4VG3Taq47Yrm68tp7fqEz/AEY2KujAYBG0DH4H769NNvobhFUkI/8AdJ5qszMeyuC318xvAzIOUozemy7sAm8bzj7TRvp6RLCrRAE47g5oJtoQSeDRf0+uwYI4I5OO9UyW5pEjL6x2eWuPJ4bYb4GgbUMkNnI5rRdYOI224NAOpLuLbvKuorUwxXuIN3Iwx71o3Rq7On7f3liceuazu8UAnParHpXW5LHVQkbmSznBDxk/RYA8j07fjWi4a9S2ROI2KKSYb6hJbpeNG99JavsRtwXIA54Hfvg5+yvLMUsSyQavcOy5RpECknO5hkYx2B+6rG7ivmuR4FxbRwBQCHUb84PmQfcfh8RB4dRBxHd2mN2RvRcFefQd8Mvn+dXxWbH0q4gnVoorh52TLFnXBwWIH8J+GKsPDr1BT+9HxxwRxTq0bSeGrqX27sA549aBdnj4dP4ddAUVLbSC7ObwqXhV07afbQLs5DFS8KuvZS8OjQcxyeFTeFXZ4dLw6TQvMcRipvD91dvh+6kY6NC8xxbKiVIrt8OmMVJoOY4iG8qbnzrrMVRMdGhVI5qQ+7317FKbaRSNC7K7VtNtNVtzFcx7gB81uxU+6gPUuir20cy2RE6DkBeHHwrSytQK0zOtS7jFuPCzr2ZlUN7q2mOA5kG08rIv60Q2XXFxCnztOViByUZh+GDRhJEkgxKiuO2GAP51xtpOn7twtkVz3Kgr+VQJ8Ppk9tHHJlRWo2bXzBm867WdObF1P/FH/wAaHL3qGSfPh2+0k+paj+Tp/S372o/fb9aSaDpKfRsYyfVsmm48MpT3o6VmclpTRlMhvtQk2RxyNu8kFGnSPSk1s/yrUVIwPmxE8k4xz99GEEEEACxQxxqPJFAr3BHlVjTTGHY4VM5S5rZbZ7T6dZXTF7i2jlcgKSw5wDkfdTf0Pp5G35KgXOcAsBnJPYH1JPxNKlU07GGh6YMYtEyCTnc3f179667azt7Zi0Ee0ldv0mPHGByT6D7qVKkA6QKlilSoAcCnC0qVAD7aQFKlQBLbS20qVAottIqKVKkAYoKbYKVKgXZExiomMUqVAbImMVExilSoF2RMQrzMVKlXOhUyDRVAx0qVJpHSbPMx15tHSpUnKg2yJi471HZjsaVKl0B//9k="/>
          <p:cNvSpPr>
            <a:spLocks noChangeAspect="1" noChangeArrowheads="1"/>
          </p:cNvSpPr>
          <p:nvPr/>
        </p:nvSpPr>
        <p:spPr bwMode="auto">
          <a:xfrm>
            <a:off x="228600" y="-7318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1030" name="Picture 6" descr="http://t1.gstatic.com/images?q=tbn:ANd9GcT0CDdH6VRV88QZw7CBTbjUAuhBQdrQyyri8FWkkoOF3YyBlnk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76261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data:image/jpg;base64,/9j/4AAQSkZJRgABAQAAAQABAAD/2wBDAAkGBwgHBgkIBwgKCgkLDRYPDQwMDRsUFRAWIB0iIiAdHx8kKDQsJCYxJx8fLT0tMTU3Ojo6Iys/RD84QzQ5Ojf/2wBDAQoKCg0MDRoPDxo3JR8lNzc3Nzc3Nzc3Nzc3Nzc3Nzc3Nzc3Nzc3Nzc3Nzc3Nzc3Nzc3Nzc3Nzc3Nzc3Nzc3Nzf/wAARCAC9AMUDASIAAhEBAxEB/8QAHAAAAQUBAQEAAAAAAAAAAAAAAAMEBQYIAgcB/8QATRAAAgEDAgMDBwgECggHAAAAAQIDAAQRBSEGEjETQVEHImFxgZHRFBUWMpOhscEXI0JWJFJTVWJjgpKy8CdDVGRyg7PhMzRERXSi8f/EABoBAAMBAQEBAAAAAAAAAAAAAAADBAIBBQb/xAAnEQADAAIBBAMAAQUBAAAAAAAAAQIDERIEITFBIjJREwUkQlJhgf/aAAwDAQACEQMRAD8AZJfXv+23ftnf40qt5ed95cfbv8aaLSqivP5P9LuK/B0t3dn/ANXc/bN8aUF5cHreT+2dvjTZQPDJ7qfxYKKcDPorU7r2cel6E/ldx/t0y/8APb41DDU79mKm/uRg90zfGrCAO/YeqqvcryahMp7nNZyJr2bx6b8Dlb+/5ivy672/3hvjXS6hf7fw+53/AK9/jTQHEmT0O1KMMKvjmk8n+jOK/B417fqwUX1yc/1zfGvny+/Xm/htxt0zK3xpJt5FOem9NRcM8xCheXmI3zWk6fs40l6JdbrUGQN8vuBkdO1b40lcajd2sDzS385RBk/rHJPo60grv07ODHpBrh3JbkMFuR6SR+VaWvdGWvxHzTOLBdzGGC9uZWxkBnkGMfdUl89XGN5JseidqhA0NuxaPTrUEnco5XP3UvFdo5z8iOR/El+NarX+LMyv9kS7azNneW4G38ufjR87zEZ7e6x6JW+NQjXSSEkBlVSQwYYxSkUkcinE6IB/GOM1n5m9R+Eodacdbm6+0Y/nXHz7iaGM3V0O1kCA9o2Bnx3qMkUg4hurX+lzPTe6slJWSJu2MbBiseGAGD1xWlzOcZbJuXWxG7IL64IXYESSYNcDWi/TUJx65ZBUSmn3DInIiNt+ywNJyQSQH9dEV2xuKG69g4nZN/OshHm6hMf+e/xrh9VmCk/OE2B1/hDfGoBmbAxsAM5pg63EzsrEYB6+juFdlt+zFyp9F34G16e842020We4liLtz88rEfUbuJr3MVn/AMmkKw8Z6YFALczb/wBlq0CKqxPaJcqafcKKKKaLM+pSgrhaUWvOLxROop9B9RaYr3U8tj5uPCmY/Jm/A4AqtawhXU5OXvAJPsFWYVX9ZAGpHPQxDPvNGb6ncP2GUueUHwpYnMYPgM0j9cAemlBnscVKUH2WXk5GHUnAHpr7Fb80iovXnG+fSc19tbb5bqen2udpJMk+gA1Y4IIbPiGXKARI3KB16jP50/DPsTlrRGLakDZSfUKj4bmyuNQazJnBUlWeNuQggZ2z6vvr0lXsThuWPBHehFVNbOP6bvcNaqLUlm7Xkwv/AIeB99Vxjl7J3bGcVtEkis8SSqOquM5pyRp3dpqqT3q1Wnl0z/d/eKOw01j0tvYwrHBHeZR9QtrQkPbwG3ByJMnIamumQQ9o8U9uZUO6+dgg1fbix0+SCROWEcykAhh199QnDtpHJLcQ3ERzgMjDqK5wO8iNe208n9ZaSjPXemcVslixGnNJEp8X5hv6x4VbLrTruFSbZy6DoNsj2HaqfxGvEMrqNPuY4Qgw6F0Qtk9SGGRXeBx3+jc6TEGd+XnkbOTjG/orpLRkjTknmIx58ZYlT7DnHspfRfnhY2j1XkuJCQYyqRtj0ebnNS8dldzbC0RR/SUChyCsq8yFCQvQ4G9cMB19OKseqaHItrJdSOoaMZ5EGx9tVl2wq+NIueLHxXJdyx+TzbjbS/Szf4Gr3sV4D5OfO430s+DN/gNe/wBUYF8SbqPuFFFFPEGflpVaTWlVG1eeXnainVseopstOIfreytR5OV4HQNQHECn5whcfyeD7zU6KhuIhh7cjqeZfwrWb6nMT+RHIeQ+ul1x0HhTf652pePcKfEYqMpHOhEfSTSweg7T/CavF7pkN1IZo37KcqFLBQytjpzKdjXn1rIbfV9NnH7MzJ7xir8JW8KswfUmzdmN1sLuLbms3x4LIn4ORUKNVuW1ufTIrFXmjz5yXrgHABOARjOD3mrKJ22yARjvJqt6XZynii/1FkIjBcAkHcnAAHjsDVUqdPZO2yZAnLYNjfgZ6m8j2++kraHUnx2sZQrswe6DBj/ZBIxSes8Qw6b5ixPPP/JxEZHrJ2H+dqhvpvMDltInx34kT40vc/p3VstC29yww7QIP+J2+FObOySCQumTI31mP5eFVOHj2xUfwyyvLde92j5lHuNWzS9UtNQgSW1mWWNvqsp2Nd2n4OcX7PurSNDp1xIrFSqEgjxArzuXWtSI/wDNMR4EA16BxOeTRLojvQ491eXyHFcb0YryOjxFqsf1Lhf7gqS4b17Ur/Wre1uJY2ibmLgRgEgA/wDaqxKetTnAUfPxEG/iQu34CubOItfEx5NGuT34AHvrzuQb48BXoXGJ5dHcfxpEH+fdXnjt1PopOZ90W4fBYvJxkcbaZ/xt/gatACs++TpieONKUd7t/gatBCnYPqI6h/MKKKKeIM/qaVWkFNKqa88uFlpaM+cPXTcGlUOMHPQ11eQfgeK2wqJ4k3gt28HI94NSQbeo3iAc1kh7xID+I/Om5FuTGPtRCpITLy4OCCc08Q+dgeOffTKLZs91LSP2cDNnBAz91ReSxikiLMhUsylHBVl6gjG4p9ba5qkJCyOtwecjmkCjzc+AHXGal9PtIxZQcyIWMa5yB1IppxFH8n01pIFVXDrgqAKomKXhiKafkZnibVWuJoBDbNhQ8bDmAxnv32xXUWsalO6Rm3iLxpt2Ejnl7sleh38aghc3RSWXmLBBys56r91KaTrMtrdPIydurx4wuMgZBzsPRTfloXqdi01rdyTMzxOznOWI8euc+sV9+QXXZ45UA7xzipmx1GzvJwGs7crIR5/U7nv29VTXzXbEYECEA7+aMfhWOCGtqfJTX0u8Nu2IgY0zzNzAjbr09tSPB9vPp0kkTYRGkLdmDkAHGCKskVnHDjs1xGeq42PjUBbq1nqjwOxIVuQE+A3X7sVpToVT2Xi5tU1TTRDM7hHGHK7HaoN+B9PO/wAruvHqvwqwacx7IjuB/Gi77UK3YkAkYGegpy7+RLRVW4G099l1C4Pq5TUhoPDFvol3JcpdSzO8fIA4AA3G+1SsSgHEcZUFsk5JI99Ltg0NJBpFW47bGmQof2pgT7AaoZGVB9NXPyhSHsrSMftOxPsxVMOcgY2qbL9inD9SyeTNQeO7Fu5Vf3lTXvo6Vn/yaFvpjp/L+1MQfUEY/mK0BVWJakkyvdhRRRTBZnlCaV5gqkkgAd5OKbGRY4zI7BUAySe6q5xRrUZgFrZy8xkOXZT3dwqCU29FtNSiSuOLLGCXs4klnPTKYA9metcfTG33Bsp8+l1+NVWGz5CDLhnwNuoFPooA2cKB6hTGok5E3S2WH6bWgOGtZ1/tr8aQ1Hi+yurQxLDOrcwIJ5cdfXUatuMDIpDUY4obVm5F5jsNq7zmuxp4alctjuPXbXHnCUf2c0v85212ghic87sqgMCM91VYHY8vm+qnWkIW1G1QHHPOgz/aFd/glCl1FeD3OGELGqhBgACvs9lBcxdncQJImc8rA4z76klh26eo12IvGu6ONkC2g6W0Rj+boVB6kFstv370zuuGtOt7Oae2gMEiISrqx80d+3qzVsES95x7K5kgWS3njbBDxlfeDXWCfc87tpbK2RAkDs2R5ztgsR34pbWr2dzCLS5ljDRh8o/LjPTPjUS1xpzPh9QgQrsvKSSmPDb76eSanox7CZb+HtIlCEFjuB0ztSdUVusfJEvpV9Pcwt8pDJPC3JIM9SO+vupxC4mjuIlcdspTcftpkj3qT/dFRsHEOmglm1CBVJ3G5z7cV3FxRpUCSkXMDiPDx7uSSDuMcveM0yeWu6J647bTL1prZjOBttTokjqPfTVrPtrOSOOaSJZhkPGcEeqqxdcGzs5K6kGJO3aqSfxp0Sn5YlstrEnff3Vyxqq2nCV7byc41eSIf1QYH8cVZ1UoiqzFyAAWPVvTXKSXhnUUjygyZu7NAekbMfaR8KqLkdSThQTsanPKHOV4gtQDiMRch9BJyPwqB5f1Llh1U1Pa+WyjH9Sc8lGo/KeNtPjVCDzyMTnIwVP5Voys9eTC3ig4z00oiqxYg49EZ/PNaFFU42muxJkXcKKKK2YM13DI1pKGI5eRgR7K8/GZZgTjLHv7qubYkjeMnAYEE1APoM7XBjiIZivN5oJwP8+NTRqChp14HMcPmgjfxIFOoocDYk560ivC+qxIpe4jhUjbmcjb2CnA0rUI9l1OA+pCfv5aXcN+yqMqS7yxdYD41DcQth4oAdwvMfb0p/Jaa6p/VSwS+GOVSfYQKZvoms390R2XaTkYIyARijFHGvkzObLyjSRDBvAGpLQc/O9iWUkLOhbbuzT9eCtf/kIc/wDyE+NTOk8IajY809zGXmxhez84L7c9fTT7yJLZJGNtnrEExWJcN3DFLLcHOOb31Wo764W1BRC0gH1DjIrkardZObaQYHXzfjXVPY033JC/4rgtb4WELRyXPeGUberxNKafxLDd3jWE5iW5UZAHQ+I9foryZWW54nkluELo0naSLz4wudxtU3p9lpcd0dRtboo0LtJyPIAFOT5pXqdu+tan/wBM/J9yw6loXCNnMscelW8l3IdkeRhufHf7qNN0bhi5uGtp9EtIrgKGC87EMPadvbVPt5o9V4hlm1NG7ASlmTvx18dtqkZrYW2snULCCW3g7UMFO+R3b52rptxpJlsvtB4Q063M91pVmiL34PxqPiHDilZm0DT1tcjEvUjJ2PXHsqtcaarPeG0tmiKZBfGR5330tPodvcabbNpQAniGJQzYBOAe84zv7KzvRgvuu64mj6Y14OVxsFA6HPT7qqo47uIbGG7ubWcdq5QEcvZNg775yKrev3twNIsdOuFYFXJOcHOPV66kru0tdT0+y0m2uMrGpZZSN27zgeO/3U+YjjuhFVbr4l6m1yCHSlv+YGORQyIfTVWk4tuexub2SCb5KknIkkeCCe4YJyDmoLim5mgtbPS8ERxoo5vHuH4GvutyrZ6LDpMLB2c9r2pGFwR4+io7pzSSPQx41WNuiP4o1RNYlW6jGGl7NVXrhu/86SmYhAuepGaSttMuYMT3CMQR+rblIUA9++K+TyAy8mckNn3bfnXKTdGU9Itfk4crxro4PV5X/wADGtDCs5+Tl+byh6MncrSNj+wwrRgpuJfERlfyPtFFFNFGWbWeJrYXMgZVIyE6E+s9APea+rqUkkSmJeyUjPTHq/zuajNWvGubgrFCiCQBF5duVB3e6lIOdcA9w6VJlel2LenlN7Y9aV5Mc8jt6WOa7UA949opFXfvUUsj+K1FWz0JSXgcR8w3DL6iMipfTg09pcA/XKrGuTnGc7Z646delQySeip3hsO80jMB2SgFge/fb861hpu9MVmSU7GSRryjrnPjS8amNlZXYHPc9SV9NYwXbxyWOcgPzCQjOaSF3py7ixGR4y5pTjjfegVcp7IkrzS47wySLIyzYwuDge2o6+0ee0t3kkZmUAnKSZ7u+o2HiNJtTZbiTsFKHkIB5Q3dkD20u3EZiuxZ3Enagxcs55SF5jn6ud8Y/wC1X1jVpPbJVzhtaK7ptq895I0KktIwRRnrgZP3mrjxBHYQaDZQdhGLpWLMWUc2ar3DECTXqrBL2QhBeMsd23yfbT+/v7K51vFwjvZqcP5x9px4ZqDK7ydRxn0V451jRW2eUX9w7hkHZrylj1Bxg+0VZtYh1Oy0Cya5ve1ilj+r2IDgA5wW7xtTbWbjSe0gNn2JmBBdogeRQBhc5693spxx9cK9paM1y/aSxgmJDhMegd1WU7mkp8HnZU9cik3d32l+JAThcYJO3/5Vq0Ex2+i3moG85ZOZcIp39owceg1VxZBysiyYBTLjHSrbe6TIvD7djcxchQOfNIz7Qd/dTrVNLidipW0ysXDyTanaSFwXclkL782/Qg+mrXwtaRyc9zqXIUtlYFXOORyCM4qA02GGTXtOW4dY2QgBc+aeuN/XipzXNcjs57iO1hWKWUkPIf2k6DA9OCaY23pFfSKYdVSIVCkup8qp8qRZAzKTnIHpPopvxRcz3Gp/JoVEiooCJEueVfCp29tILbSxeW9yeZ081sgFvEAdRnpUdwQsKarezSTo0/IFiXm3IO5P4CsqN3yYjPnTlzK0MLvVb6302G0+UKUdOXBiBdB4ZpnG79ohkGCAB0xv1P4CprV9QtJdebMMSxKwSR0QBj4mkNdWxiVUtZlLuxDR53X8xTGtkcU15JXyXy83lF0w/wBNk/8AoxrStZg8lB/0haMOmZZDjw8xq0/XZWkFPbCiiitHDIMTGScscYQcop6Gz4U3ltpbMCOVcFtw/c/pBr4hYeHtNQ5Pkz1MKUzoeBqUVj40zEh25SM99LwCWZwkStI/cEGaS4KOehyrEEDNLa9Jd22nWdhaOyyXfNJKoGCenKM+FOrfTY7XE2szLEnVYQcu3wpa/wBfMxC28SRqoIEj4LgejwreJKPkxGZvJ8ZFrL+H6gscztJty5BwWCj896mLjR4xFIVt5x+rzz9qMBu8ervqoQXJjcPG5VwchgcEUv8AOV8kLqb64ZSpz2khNYmobbpdztY7S1L7EfYFYtZflUuqNnG+/wCftpPU5mudW81VLSHKqjFtz6e+munkvdM7ISM9cU9t5/k9/Ncjfs4+YEnO+RiqF5Lm/wC137HegamukNPDqFsq3EW6MTggju9NGnTvc3z3QQOC3aOrDcDrX25uI7m1e9k88yDmOR7Ka6QYu05l5lJGU26jwqe1D5Wlpk/Rclem99h3xLedtcYSMoMd+OnqpxxvPMLS1SS37PEK+e2MnYdKgtX5TdEBOX0coGK7TTFugs1xcyygjZT09VNx6mE2xH9QmsmXS9DbTnLIiEnLnJI6+Aqy8TadplnpVm1m8gcoGmQytyc3/D0HuqD0yHOoK0Sgr9bkO4+NOOKJDzqoUdM5KYJ+/f116eNLhs+fzOv5uKZFlmSeOduZ4l80kf5++pm/0aWe2i1WAl4gP1kcjYYJnbf7qYyyLBYBsZYrT8a+t5okFnytHOrDtOUbMo6Y/OpZvnt6PbxTUuYTI7XLqERRxwxcjKAoPNnHq/z7KY22EW4kMgVwn6sHr4bUhcsst3+rQjzujGlL3dhGiDbBYejwFb33FdXqm9eie0bh93s4b1WDSuOYRMcbd3vFRerWmqQXUt01pNDgEtIQPx9tWqy16xMCNcOtscDKkZX1ZqI4t1W2u7dbW2mSUswLGM7ADf76JXfZCpTe0KeSU48ouijOSHff/ltWo6yx5Im5/KPo7eMj/wDTatTjpWzYUUUUAZHstUmgUxMyyQn/AFcg5hTxL7TH3msVz/VyFa0L+jzg/wDd6x+zoHk+4QHTh6x+zpTxFK6j/h4At/pKbppys3hJKcUq2vTcnZ2/ya2Twixn31739AOEf3fsvs6BwBwiOnD9j9nWXhZpdRP4Z1acO5dpVLHqxcE1yZU/jpsevNWjvoFwmP8A2Cy+zo+gfCn8w2f2dYfTt+xi6xL0ZzEoHTl99dSv2sTIJEBYYBNaJ+gXCf8AMNl9nX36B8J/zDZfZ1xdNp7OPrNrTRmDTr17W57K4bEZOGJGcVzezB7pxAxkXoDk7itPt5P+EWOW4fsT646F8n3CKHK8P2IPojqhT7Efz3x4b7GeoI449NW0lnUHl9PXr4UxtLmaxcoy80fUELnfxFaV+gfCh66FZ/3D8a+fQHhL+YLP+5S5w63v2bfUeHPZozDNLLdzZK8gJ3wuBUzFdwxRpGGbzVxnkNaFPAPCZOToNl9nQeAOESN9Asvs6Kw8tI5PUafJ92Zz06aGC9CzY5CfMlJxj10z1a5W4uWMXnb42AH4Vpf9H/CP7v2P2dfP0e8H/u9Y/Z0+W1PEkeOHk5ozY9zC0AiYH6vj30lbTRpBMplKuq5jAHU5339Wa0x+j7hD93rH7Oj9H3CH7v2P2dLmNFTz/hlcFjNzkknOacSXPOwJQEgYHWtQfo+4Q/d6x+zo/R5wf+71j9nWuIt3tGYbmdJ7eNedYwnmsAcknxpgsvKOVF6d+NzWrf0ecH/u9Y/Z18/R3wd+71h9nXdC0kvB4D5Ic/pF0bb/AFj/APTatTVX9O4K4Z0u9ivdP0Wzt7mIkxyomGUkY29hqwV0AooooAKKKKACiiigAooooAKKKKACiiigAooooAKKKKACiiigAooooAKKKKACiiigAooooAKKKKACiiigAooooAKKKKACiiigAooooAKKKKACiiigAooooAKKKKACiiigAooooAKKKKACiiigAooooAKKKKACiiigAooooAKKKKACiiigAooooAKKKKACiiigAooooAKKKKACiiigAooooA//2Q=="/>
          <p:cNvSpPr>
            <a:spLocks noChangeAspect="1" noChangeArrowheads="1"/>
          </p:cNvSpPr>
          <p:nvPr/>
        </p:nvSpPr>
        <p:spPr bwMode="auto">
          <a:xfrm>
            <a:off x="76200" y="-1004888"/>
            <a:ext cx="218122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5" name="AutoShape 10" descr="data:image/jpg;base64,/9j/4AAQSkZJRgABAQAAAQABAAD/2wBDAAkGBwgHBgkIBwgKCgkLDRYPDQwMDRsUFRAWIB0iIiAdHx8kKDQsJCYxJx8fLT0tMTU3Ojo6Iys/RD84QzQ5Ojf/2wBDAQoKCg0MDRoPDxo3JR8lNzc3Nzc3Nzc3Nzc3Nzc3Nzc3Nzc3Nzc3Nzc3Nzc3Nzc3Nzc3Nzc3Nzc3Nzc3Nzc3Nzf/wAARCAC9AMUDASIAAhEBAxEB/8QAHAAAAQUBAQEAAAAAAAAAAAAAAAMEBQYIAgcB/8QATRAAAgEDAgMDBwgECggHAAAAAQIDAAQRBSEGEjETQVEHImFxgZHRFBUWMpOhscEXI0JWJFJTVWJjgpKy8CdDVGRyg7PhMzRERXSi8f/EABoBAAMBAQEBAAAAAAAAAAAAAAADBAIBBQb/xAAnEQADAAIBBAMAAQUBAAAAAAAAAQIDERIEITFBIjJREwUkQlJhgf/aAAwDAQACEQMRAD8AZJfXv+23ftnf40qt5ed95cfbv8aaLSqivP5P9LuK/B0t3dn/ANXc/bN8aUF5cHreT+2dvjTZQPDJ7qfxYKKcDPorU7r2cel6E/ldx/t0y/8APb41DDU79mKm/uRg90zfGrCAO/YeqqvcryahMp7nNZyJr2bx6b8Dlb+/5ivy672/3hvjXS6hf7fw+53/AK9/jTQHEmT0O1KMMKvjmk8n+jOK/B417fqwUX1yc/1zfGvny+/Xm/htxt0zK3xpJt5FOem9NRcM8xCheXmI3zWk6fs40l6JdbrUGQN8vuBkdO1b40lcajd2sDzS385RBk/rHJPo60grv07ODHpBrh3JbkMFuR6SR+VaWvdGWvxHzTOLBdzGGC9uZWxkBnkGMfdUl89XGN5JseidqhA0NuxaPTrUEnco5XP3UvFdo5z8iOR/El+NarX+LMyv9kS7azNneW4G38ufjR87zEZ7e6x6JW+NQjXSSEkBlVSQwYYxSkUkcinE6IB/GOM1n5m9R+Eodacdbm6+0Y/nXHz7iaGM3V0O1kCA9o2Bnx3qMkUg4hurX+lzPTe6slJWSJu2MbBiseGAGD1xWlzOcZbJuXWxG7IL64IXYESSYNcDWi/TUJx65ZBUSmn3DInIiNt+ywNJyQSQH9dEV2xuKG69g4nZN/OshHm6hMf+e/xrh9VmCk/OE2B1/hDfGoBmbAxsAM5pg63EzsrEYB6+juFdlt+zFyp9F34G16e842020We4liLtz88rEfUbuJr3MVn/AMmkKw8Z6YFALczb/wBlq0CKqxPaJcqafcKKKKaLM+pSgrhaUWvOLxROop9B9RaYr3U8tj5uPCmY/Jm/A4AqtawhXU5OXvAJPsFWYVX9ZAGpHPQxDPvNGb6ncP2GUueUHwpYnMYPgM0j9cAemlBnscVKUH2WXk5GHUnAHpr7Fb80iovXnG+fSc19tbb5bqen2udpJMk+gA1Y4IIbPiGXKARI3KB16jP50/DPsTlrRGLakDZSfUKj4bmyuNQazJnBUlWeNuQggZ2z6vvr0lXsThuWPBHehFVNbOP6bvcNaqLUlm7Xkwv/AIeB99Vxjl7J3bGcVtEkis8SSqOquM5pyRp3dpqqT3q1Wnl0z/d/eKOw01j0tvYwrHBHeZR9QtrQkPbwG3ByJMnIamumQQ9o8U9uZUO6+dgg1fbix0+SCROWEcykAhh199QnDtpHJLcQ3ERzgMjDqK5wO8iNe208n9ZaSjPXemcVslixGnNJEp8X5hv6x4VbLrTruFSbZy6DoNsj2HaqfxGvEMrqNPuY4Qgw6F0Qtk9SGGRXeBx3+jc6TEGd+XnkbOTjG/orpLRkjTknmIx58ZYlT7DnHspfRfnhY2j1XkuJCQYyqRtj0ebnNS8dldzbC0RR/SUChyCsq8yFCQvQ4G9cMB19OKseqaHItrJdSOoaMZ5EGx9tVl2wq+NIueLHxXJdyx+TzbjbS/Szf4Gr3sV4D5OfO430s+DN/gNe/wBUYF8SbqPuFFFFPEGflpVaTWlVG1eeXnainVseopstOIfreytR5OV4HQNQHECn5whcfyeD7zU6KhuIhh7cjqeZfwrWb6nMT+RHIeQ+ul1x0HhTf652pePcKfEYqMpHOhEfSTSweg7T/CavF7pkN1IZo37KcqFLBQytjpzKdjXn1rIbfV9NnH7MzJ7xir8JW8KswfUmzdmN1sLuLbms3x4LIn4ORUKNVuW1ufTIrFXmjz5yXrgHABOARjOD3mrKJ22yARjvJqt6XZynii/1FkIjBcAkHcnAAHjsDVUqdPZO2yZAnLYNjfgZ6m8j2++kraHUnx2sZQrswe6DBj/ZBIxSes8Qw6b5ixPPP/JxEZHrJ2H+dqhvpvMDltInx34kT40vc/p3VstC29yww7QIP+J2+FObOySCQumTI31mP5eFVOHj2xUfwyyvLde92j5lHuNWzS9UtNQgSW1mWWNvqsp2Nd2n4OcX7PurSNDp1xIrFSqEgjxArzuXWtSI/wDNMR4EA16BxOeTRLojvQ491eXyHFcb0YryOjxFqsf1Lhf7gqS4b17Ur/Wre1uJY2ibmLgRgEgA/wDaqxKetTnAUfPxEG/iQu34CubOItfEx5NGuT34AHvrzuQb48BXoXGJ5dHcfxpEH+fdXnjt1PopOZ90W4fBYvJxkcbaZ/xt/gatACs++TpieONKUd7t/gatBCnYPqI6h/MKKKKeIM/qaVWkFNKqa88uFlpaM+cPXTcGlUOMHPQ11eQfgeK2wqJ4k3gt28HI94NSQbeo3iAc1kh7xID+I/Om5FuTGPtRCpITLy4OCCc08Q+dgeOffTKLZs91LSP2cDNnBAz91ReSxikiLMhUsylHBVl6gjG4p9ba5qkJCyOtwecjmkCjzc+AHXGal9PtIxZQcyIWMa5yB1IppxFH8n01pIFVXDrgqAKomKXhiKafkZnibVWuJoBDbNhQ8bDmAxnv32xXUWsalO6Rm3iLxpt2Ejnl7sleh38aghc3RSWXmLBBys56r91KaTrMtrdPIydurx4wuMgZBzsPRTfloXqdi01rdyTMzxOznOWI8euc+sV9+QXXZ45UA7xzipmx1GzvJwGs7crIR5/U7nv29VTXzXbEYECEA7+aMfhWOCGtqfJTX0u8Nu2IgY0zzNzAjbr09tSPB9vPp0kkTYRGkLdmDkAHGCKskVnHDjs1xGeq42PjUBbq1nqjwOxIVuQE+A3X7sVpToVT2Xi5tU1TTRDM7hHGHK7HaoN+B9PO/wAruvHqvwqwacx7IjuB/Gi77UK3YkAkYGegpy7+RLRVW4G099l1C4Pq5TUhoPDFvol3JcpdSzO8fIA4AA3G+1SsSgHEcZUFsk5JI99Ltg0NJBpFW47bGmQof2pgT7AaoZGVB9NXPyhSHsrSMftOxPsxVMOcgY2qbL9inD9SyeTNQeO7Fu5Vf3lTXvo6Vn/yaFvpjp/L+1MQfUEY/mK0BVWJakkyvdhRRRTBZnlCaV5gqkkgAd5OKbGRY4zI7BUAySe6q5xRrUZgFrZy8xkOXZT3dwqCU29FtNSiSuOLLGCXs4klnPTKYA9metcfTG33Bsp8+l1+NVWGz5CDLhnwNuoFPooA2cKB6hTGok5E3S2WH6bWgOGtZ1/tr8aQ1Hi+yurQxLDOrcwIJ5cdfXUatuMDIpDUY4obVm5F5jsNq7zmuxp4alctjuPXbXHnCUf2c0v85212ghic87sqgMCM91VYHY8vm+qnWkIW1G1QHHPOgz/aFd/glCl1FeD3OGELGqhBgACvs9lBcxdncQJImc8rA4z76klh26eo12IvGu6ONkC2g6W0Rj+boVB6kFstv370zuuGtOt7Oae2gMEiISrqx80d+3qzVsES95x7K5kgWS3njbBDxlfeDXWCfc87tpbK2RAkDs2R5ztgsR34pbWr2dzCLS5ljDRh8o/LjPTPjUS1xpzPh9QgQrsvKSSmPDb76eSanox7CZb+HtIlCEFjuB0ztSdUVusfJEvpV9Pcwt8pDJPC3JIM9SO+vupxC4mjuIlcdspTcftpkj3qT/dFRsHEOmglm1CBVJ3G5z7cV3FxRpUCSkXMDiPDx7uSSDuMcveM0yeWu6J647bTL1prZjOBttTokjqPfTVrPtrOSOOaSJZhkPGcEeqqxdcGzs5K6kGJO3aqSfxp0Sn5YlstrEnff3Vyxqq2nCV7byc41eSIf1QYH8cVZ1UoiqzFyAAWPVvTXKSXhnUUjygyZu7NAekbMfaR8KqLkdSThQTsanPKHOV4gtQDiMRch9BJyPwqB5f1Llh1U1Pa+WyjH9Sc8lGo/KeNtPjVCDzyMTnIwVP5Voys9eTC3ig4z00oiqxYg49EZ/PNaFFU42muxJkXcKKKK2YM13DI1pKGI5eRgR7K8/GZZgTjLHv7qubYkjeMnAYEE1APoM7XBjiIZivN5oJwP8+NTRqChp14HMcPmgjfxIFOoocDYk560ivC+qxIpe4jhUjbmcjb2CnA0rUI9l1OA+pCfv5aXcN+yqMqS7yxdYD41DcQth4oAdwvMfb0p/Jaa6p/VSwS+GOVSfYQKZvoms390R2XaTkYIyARijFHGvkzObLyjSRDBvAGpLQc/O9iWUkLOhbbuzT9eCtf/kIc/wDyE+NTOk8IajY809zGXmxhez84L7c9fTT7yJLZJGNtnrEExWJcN3DFLLcHOOb31Wo764W1BRC0gH1DjIrkardZObaQYHXzfjXVPY033JC/4rgtb4WELRyXPeGUberxNKafxLDd3jWE5iW5UZAHQ+I9foryZWW54nkluELo0naSLz4wudxtU3p9lpcd0dRtboo0LtJyPIAFOT5pXqdu+tan/wBM/J9yw6loXCNnMscelW8l3IdkeRhufHf7qNN0bhi5uGtp9EtIrgKGC87EMPadvbVPt5o9V4hlm1NG7ASlmTvx18dtqkZrYW2snULCCW3g7UMFO+R3b52rptxpJlsvtB4Q063M91pVmiL34PxqPiHDilZm0DT1tcjEvUjJ2PXHsqtcaarPeG0tmiKZBfGR5330tPodvcabbNpQAniGJQzYBOAe84zv7KzvRgvuu64mj6Y14OVxsFA6HPT7qqo47uIbGG7ubWcdq5QEcvZNg775yKrev3twNIsdOuFYFXJOcHOPV66kru0tdT0+y0m2uMrGpZZSN27zgeO/3U+YjjuhFVbr4l6m1yCHSlv+YGORQyIfTVWk4tuexub2SCb5KknIkkeCCe4YJyDmoLim5mgtbPS8ERxoo5vHuH4GvutyrZ6LDpMLB2c9r2pGFwR4+io7pzSSPQx41WNuiP4o1RNYlW6jGGl7NVXrhu/86SmYhAuepGaSttMuYMT3CMQR+rblIUA9++K+TyAy8mckNn3bfnXKTdGU9Itfk4crxro4PV5X/wADGtDCs5+Tl+byh6MncrSNj+wwrRgpuJfERlfyPtFFFNFGWbWeJrYXMgZVIyE6E+s9APea+rqUkkSmJeyUjPTHq/zuajNWvGubgrFCiCQBF5duVB3e6lIOdcA9w6VJlel2LenlN7Y9aV5Mc8jt6WOa7UA949opFXfvUUsj+K1FWz0JSXgcR8w3DL6iMipfTg09pcA/XKrGuTnGc7Z646delQySeip3hsO80jMB2SgFge/fb861hpu9MVmSU7GSRryjrnPjS8amNlZXYHPc9SV9NYwXbxyWOcgPzCQjOaSF3py7ixGR4y5pTjjfegVcp7IkrzS47wySLIyzYwuDge2o6+0ee0t3kkZmUAnKSZ7u+o2HiNJtTZbiTsFKHkIB5Q3dkD20u3EZiuxZ3Enagxcs55SF5jn6ud8Y/wC1X1jVpPbJVzhtaK7ptq895I0KktIwRRnrgZP3mrjxBHYQaDZQdhGLpWLMWUc2ar3DECTXqrBL2QhBeMsd23yfbT+/v7K51vFwjvZqcP5x9px4ZqDK7ydRxn0V451jRW2eUX9w7hkHZrylj1Bxg+0VZtYh1Oy0Cya5ve1ilj+r2IDgA5wW7xtTbWbjSe0gNn2JmBBdogeRQBhc5693spxx9cK9paM1y/aSxgmJDhMegd1WU7mkp8HnZU9cik3d32l+JAThcYJO3/5Vq0Ex2+i3moG85ZOZcIp39owceg1VxZBysiyYBTLjHSrbe6TIvD7djcxchQOfNIz7Qd/dTrVNLidipW0ysXDyTanaSFwXclkL782/Qg+mrXwtaRyc9zqXIUtlYFXOORyCM4qA02GGTXtOW4dY2QgBc+aeuN/XipzXNcjs57iO1hWKWUkPIf2k6DA9OCaY23pFfSKYdVSIVCkup8qp8qRZAzKTnIHpPopvxRcz3Gp/JoVEiooCJEueVfCp29tILbSxeW9yeZ081sgFvEAdRnpUdwQsKarezSTo0/IFiXm3IO5P4CsqN3yYjPnTlzK0MLvVb6302G0+UKUdOXBiBdB4ZpnG79ohkGCAB0xv1P4CprV9QtJdebMMSxKwSR0QBj4mkNdWxiVUtZlLuxDR53X8xTGtkcU15JXyXy83lF0w/wBNk/8AoxrStZg8lB/0haMOmZZDjw8xq0/XZWkFPbCiiitHDIMTGScscYQcop6Gz4U3ltpbMCOVcFtw/c/pBr4hYeHtNQ5Pkz1MKUzoeBqUVj40zEh25SM99LwCWZwkStI/cEGaS4KOehyrEEDNLa9Jd22nWdhaOyyXfNJKoGCenKM+FOrfTY7XE2szLEnVYQcu3wpa/wBfMxC28SRqoIEj4LgejwreJKPkxGZvJ8ZFrL+H6gscztJty5BwWCj896mLjR4xFIVt5x+rzz9qMBu8ervqoQXJjcPG5VwchgcEUv8AOV8kLqb64ZSpz2khNYmobbpdztY7S1L7EfYFYtZflUuqNnG+/wCftpPU5mudW81VLSHKqjFtz6e+munkvdM7ISM9cU9t5/k9/Ncjfs4+YEnO+RiqF5Lm/wC137HegamukNPDqFsq3EW6MTggju9NGnTvc3z3QQOC3aOrDcDrX25uI7m1e9k88yDmOR7Ka6QYu05l5lJGU26jwqe1D5Wlpk/Rclem99h3xLedtcYSMoMd+OnqpxxvPMLS1SS37PEK+e2MnYdKgtX5TdEBOX0coGK7TTFugs1xcyygjZT09VNx6mE2xH9QmsmXS9DbTnLIiEnLnJI6+Aqy8TadplnpVm1m8gcoGmQytyc3/D0HuqD0yHOoK0Sgr9bkO4+NOOKJDzqoUdM5KYJ+/f116eNLhs+fzOv5uKZFlmSeOduZ4l80kf5++pm/0aWe2i1WAl4gP1kcjYYJnbf7qYyyLBYBsZYrT8a+t5okFnytHOrDtOUbMo6Y/OpZvnt6PbxTUuYTI7XLqERRxwxcjKAoPNnHq/z7KY22EW4kMgVwn6sHr4bUhcsst3+rQjzujGlL3dhGiDbBYejwFb33FdXqm9eie0bh93s4b1WDSuOYRMcbd3vFRerWmqQXUt01pNDgEtIQPx9tWqy16xMCNcOtscDKkZX1ZqI4t1W2u7dbW2mSUswLGM7ADf76JXfZCpTe0KeSU48ouijOSHff/ltWo6yx5Im5/KPo7eMj/wDTatTjpWzYUUUUAZHstUmgUxMyyQn/AFcg5hTxL7TH3msVz/VyFa0L+jzg/wDd6x+zoHk+4QHTh6x+zpTxFK6j/h4At/pKbppys3hJKcUq2vTcnZ2/ya2Twixn31739AOEf3fsvs6BwBwiOnD9j9nWXhZpdRP4Z1acO5dpVLHqxcE1yZU/jpsevNWjvoFwmP8A2Cy+zo+gfCn8w2f2dYfTt+xi6xL0ZzEoHTl99dSv2sTIJEBYYBNaJ+gXCf8AMNl9nX36B8J/zDZfZ1xdNp7OPrNrTRmDTr17W57K4bEZOGJGcVzezB7pxAxkXoDk7itPt5P+EWOW4fsT646F8n3CKHK8P2IPojqhT7Efz3x4b7GeoI449NW0lnUHl9PXr4UxtLmaxcoy80fUELnfxFaV+gfCh66FZ/3D8a+fQHhL+YLP+5S5w63v2bfUeHPZozDNLLdzZK8gJ3wuBUzFdwxRpGGbzVxnkNaFPAPCZOToNl9nQeAOESN9Asvs6Kw8tI5PUafJ92Zz06aGC9CzY5CfMlJxj10z1a5W4uWMXnb42AH4Vpf9H/CP7v2P2dfP0e8H/u9Y/Z0+W1PEkeOHk5ozY9zC0AiYH6vj30lbTRpBMplKuq5jAHU5339Wa0x+j7hD93rH7Oj9H3CH7v2P2dLmNFTz/hlcFjNzkknOacSXPOwJQEgYHWtQfo+4Q/d6x+zo/R5wf+71j9nWuIt3tGYbmdJ7eNedYwnmsAcknxpgsvKOVF6d+NzWrf0ecH/u9Y/Z18/R3wd+71h9nXdC0kvB4D5Ic/pF0bb/AFj/APTatTVX9O4K4Z0u9ivdP0Wzt7mIkxyomGUkY29hqwV0AooooAKKKKACiiigAooooAKKKKACiiigAooooAKKKKACiiigAooooAKKKKACiiigAooooAKKKKACiiigAooooAKKKKACiiigAooooAKKKKACiiigAooooAKKKKACiiigAooooAKKKKACiiigAooooAKKKKACiiigAooooAKKKKACiiigAooooAKKKKACiiigAooooAKKKKACiiigAooooA//2Q=="/>
          <p:cNvSpPr>
            <a:spLocks noChangeAspect="1" noChangeArrowheads="1"/>
          </p:cNvSpPr>
          <p:nvPr/>
        </p:nvSpPr>
        <p:spPr bwMode="auto">
          <a:xfrm>
            <a:off x="228600" y="-852488"/>
            <a:ext cx="218122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6" name="AutoShape 12" descr="data:image/jpg;base64,/9j/4AAQSkZJRgABAQAAAQABAAD/2wBDAAkGBwgHBgkIBwgKCgkLDRYPDQwMDRsUFRAWIB0iIiAdHx8kKDQsJCYxJx8fLT0tMTU3Ojo6Iys/RD84QzQ5Ojf/2wBDAQoKCg0MDRoPDxo3JR8lNzc3Nzc3Nzc3Nzc3Nzc3Nzc3Nzc3Nzc3Nzc3Nzc3Nzc3Nzc3Nzc3Nzc3Nzc3Nzc3Nzf/wAARCAC9AMUDASIAAhEBAxEB/8QAHAAAAQUBAQEAAAAAAAAAAAAAAAMEBQYIAgcB/8QATRAAAgEDAgMDBwgECggHAAAAAQIDAAQRBSEGEjETQVEHImFxgZHRFBUWMpOhscEXI0JWJFJTVWJjgpKy8CdDVGRyg7PhMzRERXSi8f/EABoBAAMBAQEBAAAAAAAAAAAAAAADBAIBBQb/xAAnEQADAAIBBAMAAQUBAAAAAAAAAQIDERIEITFBIjJREwUkQlJhgf/aAAwDAQACEQMRAD8AZJfXv+23ftnf40qt5ed95cfbv8aaLSqivP5P9LuK/B0t3dn/ANXc/bN8aUF5cHreT+2dvjTZQPDJ7qfxYKKcDPorU7r2cel6E/ldx/t0y/8APb41DDU79mKm/uRg90zfGrCAO/YeqqvcryahMp7nNZyJr2bx6b8Dlb+/5ivy672/3hvjXS6hf7fw+53/AK9/jTQHEmT0O1KMMKvjmk8n+jOK/B417fqwUX1yc/1zfGvny+/Xm/htxt0zK3xpJt5FOem9NRcM8xCheXmI3zWk6fs40l6JdbrUGQN8vuBkdO1b40lcajd2sDzS385RBk/rHJPo60grv07ODHpBrh3JbkMFuR6SR+VaWvdGWvxHzTOLBdzGGC9uZWxkBnkGMfdUl89XGN5JseidqhA0NuxaPTrUEnco5XP3UvFdo5z8iOR/El+NarX+LMyv9kS7azNneW4G38ufjR87zEZ7e6x6JW+NQjXSSEkBlVSQwYYxSkUkcinE6IB/GOM1n5m9R+Eodacdbm6+0Y/nXHz7iaGM3V0O1kCA9o2Bnx3qMkUg4hurX+lzPTe6slJWSJu2MbBiseGAGD1xWlzOcZbJuXWxG7IL64IXYESSYNcDWi/TUJx65ZBUSmn3DInIiNt+ywNJyQSQH9dEV2xuKG69g4nZN/OshHm6hMf+e/xrh9VmCk/OE2B1/hDfGoBmbAxsAM5pg63EzsrEYB6+juFdlt+zFyp9F34G16e842020We4liLtz88rEfUbuJr3MVn/AMmkKw8Z6YFALczb/wBlq0CKqxPaJcqafcKKKKaLM+pSgrhaUWvOLxROop9B9RaYr3U8tj5uPCmY/Jm/A4AqtawhXU5OXvAJPsFWYVX9ZAGpHPQxDPvNGb6ncP2GUueUHwpYnMYPgM0j9cAemlBnscVKUH2WXk5GHUnAHpr7Fb80iovXnG+fSc19tbb5bqen2udpJMk+gA1Y4IIbPiGXKARI3KB16jP50/DPsTlrRGLakDZSfUKj4bmyuNQazJnBUlWeNuQggZ2z6vvr0lXsThuWPBHehFVNbOP6bvcNaqLUlm7Xkwv/AIeB99Vxjl7J3bGcVtEkis8SSqOquM5pyRp3dpqqT3q1Wnl0z/d/eKOw01j0tvYwrHBHeZR9QtrQkPbwG3ByJMnIamumQQ9o8U9uZUO6+dgg1fbix0+SCROWEcykAhh199QnDtpHJLcQ3ERzgMjDqK5wO8iNe208n9ZaSjPXemcVslixGnNJEp8X5hv6x4VbLrTruFSbZy6DoNsj2HaqfxGvEMrqNPuY4Qgw6F0Qtk9SGGRXeBx3+jc6TEGd+XnkbOTjG/orpLRkjTknmIx58ZYlT7DnHspfRfnhY2j1XkuJCQYyqRtj0ebnNS8dldzbC0RR/SUChyCsq8yFCQvQ4G9cMB19OKseqaHItrJdSOoaMZ5EGx9tVl2wq+NIueLHxXJdyx+TzbjbS/Szf4Gr3sV4D5OfO430s+DN/gNe/wBUYF8SbqPuFFFFPEGflpVaTWlVG1eeXnainVseopstOIfreytR5OV4HQNQHECn5whcfyeD7zU6KhuIhh7cjqeZfwrWb6nMT+RHIeQ+ul1x0HhTf652pePcKfEYqMpHOhEfSTSweg7T/CavF7pkN1IZo37KcqFLBQytjpzKdjXn1rIbfV9NnH7MzJ7xir8JW8KswfUmzdmN1sLuLbms3x4LIn4ORUKNVuW1ufTIrFXmjz5yXrgHABOARjOD3mrKJ22yARjvJqt6XZynii/1FkIjBcAkHcnAAHjsDVUqdPZO2yZAnLYNjfgZ6m8j2++kraHUnx2sZQrswe6DBj/ZBIxSes8Qw6b5ixPPP/JxEZHrJ2H+dqhvpvMDltInx34kT40vc/p3VstC29yww7QIP+J2+FObOySCQumTI31mP5eFVOHj2xUfwyyvLde92j5lHuNWzS9UtNQgSW1mWWNvqsp2Nd2n4OcX7PurSNDp1xIrFSqEgjxArzuXWtSI/wDNMR4EA16BxOeTRLojvQ491eXyHFcb0YryOjxFqsf1Lhf7gqS4b17Ur/Wre1uJY2ibmLgRgEgA/wDaqxKetTnAUfPxEG/iQu34CubOItfEx5NGuT34AHvrzuQb48BXoXGJ5dHcfxpEH+fdXnjt1PopOZ90W4fBYvJxkcbaZ/xt/gatACs++TpieONKUd7t/gatBCnYPqI6h/MKKKKeIM/qaVWkFNKqa88uFlpaM+cPXTcGlUOMHPQ11eQfgeK2wqJ4k3gt28HI94NSQbeo3iAc1kh7xID+I/Om5FuTGPtRCpITLy4OCCc08Q+dgeOffTKLZs91LSP2cDNnBAz91ReSxikiLMhUsylHBVl6gjG4p9ba5qkJCyOtwecjmkCjzc+AHXGal9PtIxZQcyIWMa5yB1IppxFH8n01pIFVXDrgqAKomKXhiKafkZnibVWuJoBDbNhQ8bDmAxnv32xXUWsalO6Rm3iLxpt2Ejnl7sleh38aghc3RSWXmLBBys56r91KaTrMtrdPIydurx4wuMgZBzsPRTfloXqdi01rdyTMzxOznOWI8euc+sV9+QXXZ45UA7xzipmx1GzvJwGs7crIR5/U7nv29VTXzXbEYECEA7+aMfhWOCGtqfJTX0u8Nu2IgY0zzNzAjbr09tSPB9vPp0kkTYRGkLdmDkAHGCKskVnHDjs1xGeq42PjUBbq1nqjwOxIVuQE+A3X7sVpToVT2Xi5tU1TTRDM7hHGHK7HaoN+B9PO/wAruvHqvwqwacx7IjuB/Gi77UK3YkAkYGegpy7+RLRVW4G099l1C4Pq5TUhoPDFvol3JcpdSzO8fIA4AA3G+1SsSgHEcZUFsk5JI99Ltg0NJBpFW47bGmQof2pgT7AaoZGVB9NXPyhSHsrSMftOxPsxVMOcgY2qbL9inD9SyeTNQeO7Fu5Vf3lTXvo6Vn/yaFvpjp/L+1MQfUEY/mK0BVWJakkyvdhRRRTBZnlCaV5gqkkgAd5OKbGRY4zI7BUAySe6q5xRrUZgFrZy8xkOXZT3dwqCU29FtNSiSuOLLGCXs4klnPTKYA9metcfTG33Bsp8+l1+NVWGz5CDLhnwNuoFPooA2cKB6hTGok5E3S2WH6bWgOGtZ1/tr8aQ1Hi+yurQxLDOrcwIJ5cdfXUatuMDIpDUY4obVm5F5jsNq7zmuxp4alctjuPXbXHnCUf2c0v85212ghic87sqgMCM91VYHY8vm+qnWkIW1G1QHHPOgz/aFd/glCl1FeD3OGELGqhBgACvs9lBcxdncQJImc8rA4z76klh26eo12IvGu6ONkC2g6W0Rj+boVB6kFstv370zuuGtOt7Oae2gMEiISrqx80d+3qzVsES95x7K5kgWS3njbBDxlfeDXWCfc87tpbK2RAkDs2R5ztgsR34pbWr2dzCLS5ljDRh8o/LjPTPjUS1xpzPh9QgQrsvKSSmPDb76eSanox7CZb+HtIlCEFjuB0ztSdUVusfJEvpV9Pcwt8pDJPC3JIM9SO+vupxC4mjuIlcdspTcftpkj3qT/dFRsHEOmglm1CBVJ3G5z7cV3FxRpUCSkXMDiPDx7uSSDuMcveM0yeWu6J647bTL1prZjOBttTokjqPfTVrPtrOSOOaSJZhkPGcEeqqxdcGzs5K6kGJO3aqSfxp0Sn5YlstrEnff3Vyxqq2nCV7byc41eSIf1QYH8cVZ1UoiqzFyAAWPVvTXKSXhnUUjygyZu7NAekbMfaR8KqLkdSThQTsanPKHOV4gtQDiMRch9BJyPwqB5f1Llh1U1Pa+WyjH9Sc8lGo/KeNtPjVCDzyMTnIwVP5Voys9eTC3ig4z00oiqxYg49EZ/PNaFFU42muxJkXcKKKK2YM13DI1pKGI5eRgR7K8/GZZgTjLHv7qubYkjeMnAYEE1APoM7XBjiIZivN5oJwP8+NTRqChp14HMcPmgjfxIFOoocDYk560ivC+qxIpe4jhUjbmcjb2CnA0rUI9l1OA+pCfv5aXcN+yqMqS7yxdYD41DcQth4oAdwvMfb0p/Jaa6p/VSwS+GOVSfYQKZvoms390R2XaTkYIyARijFHGvkzObLyjSRDBvAGpLQc/O9iWUkLOhbbuzT9eCtf/kIc/wDyE+NTOk8IajY809zGXmxhez84L7c9fTT7yJLZJGNtnrEExWJcN3DFLLcHOOb31Wo764W1BRC0gH1DjIrkardZObaQYHXzfjXVPY033JC/4rgtb4WELRyXPeGUberxNKafxLDd3jWE5iW5UZAHQ+I9foryZWW54nkluELo0naSLz4wudxtU3p9lpcd0dRtboo0LtJyPIAFOT5pXqdu+tan/wBM/J9yw6loXCNnMscelW8l3IdkeRhufHf7qNN0bhi5uGtp9EtIrgKGC87EMPadvbVPt5o9V4hlm1NG7ASlmTvx18dtqkZrYW2snULCCW3g7UMFO+R3b52rptxpJlsvtB4Q063M91pVmiL34PxqPiHDilZm0DT1tcjEvUjJ2PXHsqtcaarPeG0tmiKZBfGR5330tPodvcabbNpQAniGJQzYBOAe84zv7KzvRgvuu64mj6Y14OVxsFA6HPT7qqo47uIbGG7ubWcdq5QEcvZNg775yKrev3twNIsdOuFYFXJOcHOPV66kru0tdT0+y0m2uMrGpZZSN27zgeO/3U+YjjuhFVbr4l6m1yCHSlv+YGORQyIfTVWk4tuexub2SCb5KknIkkeCCe4YJyDmoLim5mgtbPS8ERxoo5vHuH4GvutyrZ6LDpMLB2c9r2pGFwR4+io7pzSSPQx41WNuiP4o1RNYlW6jGGl7NVXrhu/86SmYhAuepGaSttMuYMT3CMQR+rblIUA9++K+TyAy8mckNn3bfnXKTdGU9Itfk4crxro4PV5X/wADGtDCs5+Tl+byh6MncrSNj+wwrRgpuJfERlfyPtFFFNFGWbWeJrYXMgZVIyE6E+s9APea+rqUkkSmJeyUjPTHq/zuajNWvGubgrFCiCQBF5duVB3e6lIOdcA9w6VJlel2LenlN7Y9aV5Mc8jt6WOa7UA949opFXfvUUsj+K1FWz0JSXgcR8w3DL6iMipfTg09pcA/XKrGuTnGc7Z646delQySeip3hsO80jMB2SgFge/fb861hpu9MVmSU7GSRryjrnPjS8amNlZXYHPc9SV9NYwXbxyWOcgPzCQjOaSF3py7ixGR4y5pTjjfegVcp7IkrzS47wySLIyzYwuDge2o6+0ee0t3kkZmUAnKSZ7u+o2HiNJtTZbiTsFKHkIB5Q3dkD20u3EZiuxZ3Enagxcs55SF5jn6ud8Y/wC1X1jVpPbJVzhtaK7ptq895I0KktIwRRnrgZP3mrjxBHYQaDZQdhGLpWLMWUc2ar3DECTXqrBL2QhBeMsd23yfbT+/v7K51vFwjvZqcP5x9px4ZqDK7ydRxn0V451jRW2eUX9w7hkHZrylj1Bxg+0VZtYh1Oy0Cya5ve1ilj+r2IDgA5wW7xtTbWbjSe0gNn2JmBBdogeRQBhc5693spxx9cK9paM1y/aSxgmJDhMegd1WU7mkp8HnZU9cik3d32l+JAThcYJO3/5Vq0Ex2+i3moG85ZOZcIp39owceg1VxZBysiyYBTLjHSrbe6TIvD7djcxchQOfNIz7Qd/dTrVNLidipW0ysXDyTanaSFwXclkL782/Qg+mrXwtaRyc9zqXIUtlYFXOORyCM4qA02GGTXtOW4dY2QgBc+aeuN/XipzXNcjs57iO1hWKWUkPIf2k6DA9OCaY23pFfSKYdVSIVCkup8qp8qRZAzKTnIHpPopvxRcz3Gp/JoVEiooCJEueVfCp29tILbSxeW9yeZ081sgFvEAdRnpUdwQsKarezSTo0/IFiXm3IO5P4CsqN3yYjPnTlzK0MLvVb6302G0+UKUdOXBiBdB4ZpnG79ohkGCAB0xv1P4CprV9QtJdebMMSxKwSR0QBj4mkNdWxiVUtZlLuxDR53X8xTGtkcU15JXyXy83lF0w/wBNk/8AoxrStZg8lB/0haMOmZZDjw8xq0/XZWkFPbCiiitHDIMTGScscYQcop6Gz4U3ltpbMCOVcFtw/c/pBr4hYeHtNQ5Pkz1MKUzoeBqUVj40zEh25SM99LwCWZwkStI/cEGaS4KOehyrEEDNLa9Jd22nWdhaOyyXfNJKoGCenKM+FOrfTY7XE2szLEnVYQcu3wpa/wBfMxC28SRqoIEj4LgejwreJKPkxGZvJ8ZFrL+H6gscztJty5BwWCj896mLjR4xFIVt5x+rzz9qMBu8ervqoQXJjcPG5VwchgcEUv8AOV8kLqb64ZSpz2khNYmobbpdztY7S1L7EfYFYtZflUuqNnG+/wCftpPU5mudW81VLSHKqjFtz6e+munkvdM7ISM9cU9t5/k9/Ncjfs4+YEnO+RiqF5Lm/wC137HegamukNPDqFsq3EW6MTggju9NGnTvc3z3QQOC3aOrDcDrX25uI7m1e9k88yDmOR7Ka6QYu05l5lJGU26jwqe1D5Wlpk/Rclem99h3xLedtcYSMoMd+OnqpxxvPMLS1SS37PEK+e2MnYdKgtX5TdEBOX0coGK7TTFugs1xcyygjZT09VNx6mE2xH9QmsmXS9DbTnLIiEnLnJI6+Aqy8TadplnpVm1m8gcoGmQytyc3/D0HuqD0yHOoK0Sgr9bkO4+NOOKJDzqoUdM5KYJ+/f116eNLhs+fzOv5uKZFlmSeOduZ4l80kf5++pm/0aWe2i1WAl4gP1kcjYYJnbf7qYyyLBYBsZYrT8a+t5okFnytHOrDtOUbMo6Y/OpZvnt6PbxTUuYTI7XLqERRxwxcjKAoPNnHq/z7KY22EW4kMgVwn6sHr4bUhcsst3+rQjzujGlL3dhGiDbBYejwFb33FdXqm9eie0bh93s4b1WDSuOYRMcbd3vFRerWmqQXUt01pNDgEtIQPx9tWqy16xMCNcOtscDKkZX1ZqI4t1W2u7dbW2mSUswLGM7ADf76JXfZCpTe0KeSU48ouijOSHff/ltWo6yx5Im5/KPo7eMj/wDTatTjpWzYUUUUAZHstUmgUxMyyQn/AFcg5hTxL7TH3msVz/VyFa0L+jzg/wDd6x+zoHk+4QHTh6x+zpTxFK6j/h4At/pKbppys3hJKcUq2vTcnZ2/ya2Twixn31739AOEf3fsvs6BwBwiOnD9j9nWXhZpdRP4Z1acO5dpVLHqxcE1yZU/jpsevNWjvoFwmP8A2Cy+zo+gfCn8w2f2dYfTt+xi6xL0ZzEoHTl99dSv2sTIJEBYYBNaJ+gXCf8AMNl9nX36B8J/zDZfZ1xdNp7OPrNrTRmDTr17W57K4bEZOGJGcVzezB7pxAxkXoDk7itPt5P+EWOW4fsT646F8n3CKHK8P2IPojqhT7Efz3x4b7GeoI449NW0lnUHl9PXr4UxtLmaxcoy80fUELnfxFaV+gfCh66FZ/3D8a+fQHhL+YLP+5S5w63v2bfUeHPZozDNLLdzZK8gJ3wuBUzFdwxRpGGbzVxnkNaFPAPCZOToNl9nQeAOESN9Asvs6Kw8tI5PUafJ92Zz06aGC9CzY5CfMlJxj10z1a5W4uWMXnb42AH4Vpf9H/CP7v2P2dfP0e8H/u9Y/Z0+W1PEkeOHk5ozY9zC0AiYH6vj30lbTRpBMplKuq5jAHU5339Wa0x+j7hD93rH7Oj9H3CH7v2P2dLmNFTz/hlcFjNzkknOacSXPOwJQEgYHWtQfo+4Q/d6x+zo/R5wf+71j9nWuIt3tGYbmdJ7eNedYwnmsAcknxpgsvKOVF6d+NzWrf0ecH/u9Y/Z18/R3wd+71h9nXdC0kvB4D5Ic/pF0bb/AFj/APTatTVX9O4K4Z0u9ivdP0Wzt7mIkxyomGUkY29hqwV0AooooAKKKKACiiigAooooAKKKKACiiigAooooAKKKKACiiigAooooAKKKKACiiigAooooAKKKKACiiigAooooAKKKKACiiigAooooAKKKKACiiigAooooAKKKKACiiigAooooAKKKKACiiigAooooAKKKKACiiigAooooAKKKKACiiigAooooAKKKKACiiigAooooAKKKKACiiigAooooA//2Q=="/>
          <p:cNvSpPr>
            <a:spLocks noChangeAspect="1" noChangeArrowheads="1"/>
          </p:cNvSpPr>
          <p:nvPr/>
        </p:nvSpPr>
        <p:spPr bwMode="auto">
          <a:xfrm>
            <a:off x="381000" y="-700088"/>
            <a:ext cx="218122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49061"/>
            <a:ext cx="18764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595617"/>
            <a:ext cx="24765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663784" y="2949286"/>
            <a:ext cx="2612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dirty="0" smtClean="0"/>
              <a:t>Hilos de bordar con máquinas</a:t>
            </a:r>
            <a:endParaRPr lang="es-PA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620688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Hilos para Bordar</a:t>
            </a:r>
            <a:endParaRPr lang="es-PA" dirty="0"/>
          </a:p>
        </p:txBody>
      </p:sp>
      <p:sp>
        <p:nvSpPr>
          <p:cNvPr id="10" name="9 CuadroTexto"/>
          <p:cNvSpPr txBox="1"/>
          <p:nvPr/>
        </p:nvSpPr>
        <p:spPr>
          <a:xfrm>
            <a:off x="5004048" y="2639446"/>
            <a:ext cx="3759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Máquinas con hilos para bordar</a:t>
            </a:r>
            <a:endParaRPr lang="es-PA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843808" y="6165304"/>
            <a:ext cx="4363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Hilos de madeja para bordados manual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8371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</TotalTime>
  <Words>41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Austin</vt:lpstr>
      <vt:lpstr>Materiales utilizados en la elaboración de sabanillas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Materiales utilizados en la elaboración de sabanillas</dc:title>
  <dc:creator>Estudiante</dc:creator>
  <cp:lastModifiedBy>Estudiante</cp:lastModifiedBy>
  <cp:revision>5</cp:revision>
  <dcterms:created xsi:type="dcterms:W3CDTF">2011-02-15T20:20:09Z</dcterms:created>
  <dcterms:modified xsi:type="dcterms:W3CDTF">2011-02-16T14:44:39Z</dcterms:modified>
</cp:coreProperties>
</file>